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8" r:id="rId3"/>
    <p:sldId id="468" r:id="rId4"/>
    <p:sldId id="467" r:id="rId5"/>
    <p:sldId id="466" r:id="rId6"/>
    <p:sldId id="471" r:id="rId7"/>
    <p:sldId id="469" r:id="rId8"/>
    <p:sldId id="473" r:id="rId9"/>
    <p:sldId id="474" r:id="rId10"/>
    <p:sldId id="475" r:id="rId11"/>
    <p:sldId id="470" r:id="rId12"/>
    <p:sldId id="476" r:id="rId13"/>
    <p:sldId id="481" r:id="rId14"/>
    <p:sldId id="482" r:id="rId15"/>
    <p:sldId id="477" r:id="rId16"/>
    <p:sldId id="478" r:id="rId17"/>
    <p:sldId id="479"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1" d="100"/>
          <a:sy n="51" d="100"/>
        </p:scale>
        <p:origin x="88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5E222C-6906-4BE6-8B06-BD75623D8AFF}" type="datetimeFigureOut">
              <a:rPr lang="fr-FR" smtClean="0"/>
              <a:t>31/03/2023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E6517C-AF52-4CDD-B72B-D0F2F533A4F7}" type="slidenum">
              <a:rPr lang="fr-FR" smtClean="0"/>
              <a:t>‹N°›</a:t>
            </a:fld>
            <a:endParaRPr lang="fr-FR"/>
          </a:p>
        </p:txBody>
      </p:sp>
    </p:spTree>
    <p:extLst>
      <p:ext uri="{BB962C8B-B14F-4D97-AF65-F5344CB8AC3E}">
        <p14:creationId xmlns:p14="http://schemas.microsoft.com/office/powerpoint/2010/main" val="794952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a:extLst>
              <a:ext uri="{FF2B5EF4-FFF2-40B4-BE49-F238E27FC236}">
                <a16:creationId xmlns:a16="http://schemas.microsoft.com/office/drawing/2014/main" id="{E96A996A-9D84-373C-CEC0-94822D6832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Espace réservé des commentaires 2">
            <a:extLst>
              <a:ext uri="{FF2B5EF4-FFF2-40B4-BE49-F238E27FC236}">
                <a16:creationId xmlns:a16="http://schemas.microsoft.com/office/drawing/2014/main" id="{F81DCCC9-A4BC-843B-40FB-4ABEC0C10E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11268" name="Espace réservé du numéro de diapositive 3">
            <a:extLst>
              <a:ext uri="{FF2B5EF4-FFF2-40B4-BE49-F238E27FC236}">
                <a16:creationId xmlns:a16="http://schemas.microsoft.com/office/drawing/2014/main" id="{F1B2B47C-DE6E-D6A2-BCF3-4CB233A589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C7967002-BA3A-4D90-ABCE-E8460B57FE48}" type="slidenum">
              <a:rPr lang="fr-FR" altLang="fr-FR" smtClean="0"/>
              <a:pPr/>
              <a:t>3</a:t>
            </a:fld>
            <a:endParaRPr lang="fr-FR" altLang="fr-FR"/>
          </a:p>
        </p:txBody>
      </p:sp>
    </p:spTree>
    <p:extLst>
      <p:ext uri="{BB962C8B-B14F-4D97-AF65-F5344CB8AC3E}">
        <p14:creationId xmlns:p14="http://schemas.microsoft.com/office/powerpoint/2010/main" val="1729859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a:extLst>
              <a:ext uri="{FF2B5EF4-FFF2-40B4-BE49-F238E27FC236}">
                <a16:creationId xmlns:a16="http://schemas.microsoft.com/office/drawing/2014/main" id="{E96A996A-9D84-373C-CEC0-94822D6832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Espace réservé des commentaires 2">
            <a:extLst>
              <a:ext uri="{FF2B5EF4-FFF2-40B4-BE49-F238E27FC236}">
                <a16:creationId xmlns:a16="http://schemas.microsoft.com/office/drawing/2014/main" id="{F81DCCC9-A4BC-843B-40FB-4ABEC0C10E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11268" name="Espace réservé du numéro de diapositive 3">
            <a:extLst>
              <a:ext uri="{FF2B5EF4-FFF2-40B4-BE49-F238E27FC236}">
                <a16:creationId xmlns:a16="http://schemas.microsoft.com/office/drawing/2014/main" id="{F1B2B47C-DE6E-D6A2-BCF3-4CB233A589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C7967002-BA3A-4D90-ABCE-E8460B57FE48}" type="slidenum">
              <a:rPr lang="fr-FR" altLang="fr-FR" smtClean="0"/>
              <a:pPr/>
              <a:t>5</a:t>
            </a:fld>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a:extLst>
              <a:ext uri="{FF2B5EF4-FFF2-40B4-BE49-F238E27FC236}">
                <a16:creationId xmlns:a16="http://schemas.microsoft.com/office/drawing/2014/main" id="{E96A996A-9D84-373C-CEC0-94822D6832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Espace réservé des commentaires 2">
            <a:extLst>
              <a:ext uri="{FF2B5EF4-FFF2-40B4-BE49-F238E27FC236}">
                <a16:creationId xmlns:a16="http://schemas.microsoft.com/office/drawing/2014/main" id="{F81DCCC9-A4BC-843B-40FB-4ABEC0C10E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11268" name="Espace réservé du numéro de diapositive 3">
            <a:extLst>
              <a:ext uri="{FF2B5EF4-FFF2-40B4-BE49-F238E27FC236}">
                <a16:creationId xmlns:a16="http://schemas.microsoft.com/office/drawing/2014/main" id="{F1B2B47C-DE6E-D6A2-BCF3-4CB233A589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C7967002-BA3A-4D90-ABCE-E8460B57FE48}" type="slidenum">
              <a:rPr lang="fr-FR" altLang="fr-FR" smtClean="0"/>
              <a:pPr/>
              <a:t>7</a:t>
            </a:fld>
            <a:endParaRPr lang="fr-FR" altLang="fr-FR"/>
          </a:p>
        </p:txBody>
      </p:sp>
    </p:spTree>
    <p:extLst>
      <p:ext uri="{BB962C8B-B14F-4D97-AF65-F5344CB8AC3E}">
        <p14:creationId xmlns:p14="http://schemas.microsoft.com/office/powerpoint/2010/main" val="2994009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a:extLst>
              <a:ext uri="{FF2B5EF4-FFF2-40B4-BE49-F238E27FC236}">
                <a16:creationId xmlns:a16="http://schemas.microsoft.com/office/drawing/2014/main" id="{E96A996A-9D84-373C-CEC0-94822D6832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Espace réservé des commentaires 2">
            <a:extLst>
              <a:ext uri="{FF2B5EF4-FFF2-40B4-BE49-F238E27FC236}">
                <a16:creationId xmlns:a16="http://schemas.microsoft.com/office/drawing/2014/main" id="{F81DCCC9-A4BC-843B-40FB-4ABEC0C10E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11268" name="Espace réservé du numéro de diapositive 3">
            <a:extLst>
              <a:ext uri="{FF2B5EF4-FFF2-40B4-BE49-F238E27FC236}">
                <a16:creationId xmlns:a16="http://schemas.microsoft.com/office/drawing/2014/main" id="{F1B2B47C-DE6E-D6A2-BCF3-4CB233A589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C7967002-BA3A-4D90-ABCE-E8460B57FE48}" type="slidenum">
              <a:rPr lang="fr-FR" altLang="fr-FR" smtClean="0"/>
              <a:pPr/>
              <a:t>11</a:t>
            </a:fld>
            <a:endParaRPr lang="fr-FR" altLang="fr-FR"/>
          </a:p>
        </p:txBody>
      </p:sp>
    </p:spTree>
    <p:extLst>
      <p:ext uri="{BB962C8B-B14F-4D97-AF65-F5344CB8AC3E}">
        <p14:creationId xmlns:p14="http://schemas.microsoft.com/office/powerpoint/2010/main" val="688699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a:extLst>
              <a:ext uri="{FF2B5EF4-FFF2-40B4-BE49-F238E27FC236}">
                <a16:creationId xmlns:a16="http://schemas.microsoft.com/office/drawing/2014/main" id="{E96A996A-9D84-373C-CEC0-94822D6832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Espace réservé des commentaires 2">
            <a:extLst>
              <a:ext uri="{FF2B5EF4-FFF2-40B4-BE49-F238E27FC236}">
                <a16:creationId xmlns:a16="http://schemas.microsoft.com/office/drawing/2014/main" id="{F81DCCC9-A4BC-843B-40FB-4ABEC0C10E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11268" name="Espace réservé du numéro de diapositive 3">
            <a:extLst>
              <a:ext uri="{FF2B5EF4-FFF2-40B4-BE49-F238E27FC236}">
                <a16:creationId xmlns:a16="http://schemas.microsoft.com/office/drawing/2014/main" id="{F1B2B47C-DE6E-D6A2-BCF3-4CB233A589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C7967002-BA3A-4D90-ABCE-E8460B57FE48}" type="slidenum">
              <a:rPr lang="fr-FR" altLang="fr-FR" smtClean="0"/>
              <a:pPr/>
              <a:t>12</a:t>
            </a:fld>
            <a:endParaRPr lang="fr-FR" altLang="fr-FR"/>
          </a:p>
        </p:txBody>
      </p:sp>
    </p:spTree>
    <p:extLst>
      <p:ext uri="{BB962C8B-B14F-4D97-AF65-F5344CB8AC3E}">
        <p14:creationId xmlns:p14="http://schemas.microsoft.com/office/powerpoint/2010/main" val="1197337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a:extLst>
              <a:ext uri="{FF2B5EF4-FFF2-40B4-BE49-F238E27FC236}">
                <a16:creationId xmlns:a16="http://schemas.microsoft.com/office/drawing/2014/main" id="{E96A996A-9D84-373C-CEC0-94822D6832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Espace réservé des commentaires 2">
            <a:extLst>
              <a:ext uri="{FF2B5EF4-FFF2-40B4-BE49-F238E27FC236}">
                <a16:creationId xmlns:a16="http://schemas.microsoft.com/office/drawing/2014/main" id="{F81DCCC9-A4BC-843B-40FB-4ABEC0C10E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11268" name="Espace réservé du numéro de diapositive 3">
            <a:extLst>
              <a:ext uri="{FF2B5EF4-FFF2-40B4-BE49-F238E27FC236}">
                <a16:creationId xmlns:a16="http://schemas.microsoft.com/office/drawing/2014/main" id="{F1B2B47C-DE6E-D6A2-BCF3-4CB233A589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C7967002-BA3A-4D90-ABCE-E8460B57FE48}" type="slidenum">
              <a:rPr lang="fr-FR" altLang="fr-FR" smtClean="0"/>
              <a:pPr/>
              <a:t>13</a:t>
            </a:fld>
            <a:endParaRPr lang="fr-FR" altLang="fr-FR"/>
          </a:p>
        </p:txBody>
      </p:sp>
    </p:spTree>
    <p:extLst>
      <p:ext uri="{BB962C8B-B14F-4D97-AF65-F5344CB8AC3E}">
        <p14:creationId xmlns:p14="http://schemas.microsoft.com/office/powerpoint/2010/main" val="126800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a:extLst>
              <a:ext uri="{FF2B5EF4-FFF2-40B4-BE49-F238E27FC236}">
                <a16:creationId xmlns:a16="http://schemas.microsoft.com/office/drawing/2014/main" id="{E96A996A-9D84-373C-CEC0-94822D6832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Espace réservé des commentaires 2">
            <a:extLst>
              <a:ext uri="{FF2B5EF4-FFF2-40B4-BE49-F238E27FC236}">
                <a16:creationId xmlns:a16="http://schemas.microsoft.com/office/drawing/2014/main" id="{F81DCCC9-A4BC-843B-40FB-4ABEC0C10E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11268" name="Espace réservé du numéro de diapositive 3">
            <a:extLst>
              <a:ext uri="{FF2B5EF4-FFF2-40B4-BE49-F238E27FC236}">
                <a16:creationId xmlns:a16="http://schemas.microsoft.com/office/drawing/2014/main" id="{F1B2B47C-DE6E-D6A2-BCF3-4CB233A589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C7967002-BA3A-4D90-ABCE-E8460B57FE48}" type="slidenum">
              <a:rPr lang="fr-FR" altLang="fr-FR" smtClean="0"/>
              <a:pPr/>
              <a:t>14</a:t>
            </a:fld>
            <a:endParaRPr lang="fr-FR" altLang="fr-FR"/>
          </a:p>
        </p:txBody>
      </p:sp>
    </p:spTree>
    <p:extLst>
      <p:ext uri="{BB962C8B-B14F-4D97-AF65-F5344CB8AC3E}">
        <p14:creationId xmlns:p14="http://schemas.microsoft.com/office/powerpoint/2010/main" val="836269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a:extLst>
              <a:ext uri="{FF2B5EF4-FFF2-40B4-BE49-F238E27FC236}">
                <a16:creationId xmlns:a16="http://schemas.microsoft.com/office/drawing/2014/main" id="{E96A996A-9D84-373C-CEC0-94822D6832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Espace réservé des commentaires 2">
            <a:extLst>
              <a:ext uri="{FF2B5EF4-FFF2-40B4-BE49-F238E27FC236}">
                <a16:creationId xmlns:a16="http://schemas.microsoft.com/office/drawing/2014/main" id="{F81DCCC9-A4BC-843B-40FB-4ABEC0C10E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11268" name="Espace réservé du numéro de diapositive 3">
            <a:extLst>
              <a:ext uri="{FF2B5EF4-FFF2-40B4-BE49-F238E27FC236}">
                <a16:creationId xmlns:a16="http://schemas.microsoft.com/office/drawing/2014/main" id="{F1B2B47C-DE6E-D6A2-BCF3-4CB233A589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C7967002-BA3A-4D90-ABCE-E8460B57FE48}" type="slidenum">
              <a:rPr lang="fr-FR" altLang="fr-FR" smtClean="0"/>
              <a:pPr/>
              <a:t>17</a:t>
            </a:fld>
            <a:endParaRPr lang="fr-FR" altLang="fr-FR"/>
          </a:p>
        </p:txBody>
      </p:sp>
    </p:spTree>
    <p:extLst>
      <p:ext uri="{BB962C8B-B14F-4D97-AF65-F5344CB8AC3E}">
        <p14:creationId xmlns:p14="http://schemas.microsoft.com/office/powerpoint/2010/main" val="26358776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961393"/>
            <a:ext cx="10363200" cy="1174757"/>
          </a:xfrm>
        </p:spPr>
        <p:txBody>
          <a:bodyPr>
            <a:normAutofit/>
          </a:bodyPr>
          <a:lstStyle>
            <a:lvl1pPr algn="ctr">
              <a:defRPr sz="4000" b="1"/>
            </a:lvl1pPr>
          </a:lstStyle>
          <a:p>
            <a:r>
              <a:rPr lang="fr-FR"/>
              <a:t>Cliquez et modifiez le titre</a:t>
            </a:r>
            <a:endParaRPr lang="en-US" dirty="0"/>
          </a:p>
        </p:txBody>
      </p:sp>
      <p:sp>
        <p:nvSpPr>
          <p:cNvPr id="3" name="Subtitle 2"/>
          <p:cNvSpPr>
            <a:spLocks noGrp="1"/>
          </p:cNvSpPr>
          <p:nvPr>
            <p:ph type="subTitle" idx="1"/>
          </p:nvPr>
        </p:nvSpPr>
        <p:spPr>
          <a:xfrm>
            <a:off x="1828800" y="4610623"/>
            <a:ext cx="8534400" cy="1028177"/>
          </a:xfrm>
        </p:spPr>
        <p:txBody>
          <a:bodyPr>
            <a:noAutofit/>
          </a:bodyPr>
          <a:lstStyle>
            <a:lvl1pPr marL="0" indent="0" algn="ctr">
              <a:buNone/>
              <a:defRPr sz="3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US" dirty="0"/>
          </a:p>
        </p:txBody>
      </p:sp>
      <p:sp>
        <p:nvSpPr>
          <p:cNvPr id="4" name="Date Placeholder 3">
            <a:extLst>
              <a:ext uri="{FF2B5EF4-FFF2-40B4-BE49-F238E27FC236}">
                <a16:creationId xmlns:a16="http://schemas.microsoft.com/office/drawing/2014/main" id="{DBB2B0BE-CC59-96EB-EEB4-8E5F0489D246}"/>
              </a:ext>
            </a:extLst>
          </p:cNvPr>
          <p:cNvSpPr>
            <a:spLocks noGrp="1"/>
          </p:cNvSpPr>
          <p:nvPr>
            <p:ph type="dt" sz="half" idx="10"/>
          </p:nvPr>
        </p:nvSpPr>
        <p:spPr/>
        <p:txBody>
          <a:bodyPr/>
          <a:lstStyle>
            <a:lvl1pPr>
              <a:defRPr/>
            </a:lvl1pPr>
          </a:lstStyle>
          <a:p>
            <a:pPr>
              <a:defRPr/>
            </a:pPr>
            <a:fld id="{8ACDB3CC-F982-40F9-8DD6-BCC9AFBF44BD}" type="datetime1">
              <a:rPr lang="en-US"/>
              <a:pPr>
                <a:defRPr/>
              </a:pPr>
              <a:t>3/31/2023</a:t>
            </a:fld>
            <a:endParaRPr lang="en-US" dirty="0"/>
          </a:p>
        </p:txBody>
      </p:sp>
      <p:sp>
        <p:nvSpPr>
          <p:cNvPr id="5" name="Footer Placeholder 4">
            <a:extLst>
              <a:ext uri="{FF2B5EF4-FFF2-40B4-BE49-F238E27FC236}">
                <a16:creationId xmlns:a16="http://schemas.microsoft.com/office/drawing/2014/main" id="{BDFE01B6-3939-7245-638C-E5294EF22E7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378EAB5-D64A-44A7-6B2E-FF17758651DC}"/>
              </a:ext>
            </a:extLst>
          </p:cNvPr>
          <p:cNvSpPr>
            <a:spLocks noGrp="1"/>
          </p:cNvSpPr>
          <p:nvPr>
            <p:ph type="sldNum" sz="quarter" idx="12"/>
          </p:nvPr>
        </p:nvSpPr>
        <p:spPr/>
        <p:txBody>
          <a:bodyPr/>
          <a:lstStyle>
            <a:lvl1pPr>
              <a:defRPr/>
            </a:lvl1pPr>
          </a:lstStyle>
          <a:p>
            <a:pPr>
              <a:defRPr/>
            </a:pPr>
            <a:fld id="{37BAE5F0-77D3-4D38-8112-2F0C3E1C5AF5}" type="slidenum">
              <a:rPr lang="en-US" altLang="fr-FR"/>
              <a:pPr>
                <a:defRPr/>
              </a:pPr>
              <a:t>‹N°›</a:t>
            </a:fld>
            <a:endParaRPr lang="en-US" altLang="fr-FR"/>
          </a:p>
        </p:txBody>
      </p:sp>
    </p:spTree>
    <p:extLst>
      <p:ext uri="{BB962C8B-B14F-4D97-AF65-F5344CB8AC3E}">
        <p14:creationId xmlns:p14="http://schemas.microsoft.com/office/powerpoint/2010/main" val="522680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lvl1pPr>
          </a:lstStyle>
          <a:p>
            <a:r>
              <a:rPr lang="fr-FR" dirty="0"/>
              <a:t>Cliquez pour modifier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AB5498B7-C184-C757-F3D0-5B59467225E2}"/>
              </a:ext>
            </a:extLst>
          </p:cNvPr>
          <p:cNvSpPr>
            <a:spLocks noGrp="1"/>
          </p:cNvSpPr>
          <p:nvPr>
            <p:ph type="dt" sz="half" idx="10"/>
          </p:nvPr>
        </p:nvSpPr>
        <p:spPr/>
        <p:txBody>
          <a:bodyPr/>
          <a:lstStyle>
            <a:lvl1pPr>
              <a:defRPr/>
            </a:lvl1pPr>
          </a:lstStyle>
          <a:p>
            <a:pPr>
              <a:defRPr/>
            </a:pPr>
            <a:fld id="{08A77292-DC03-4B10-B04D-421D4ADF87AA}" type="datetimeFigureOut">
              <a:rPr lang="en-US"/>
              <a:pPr>
                <a:defRPr/>
              </a:pPr>
              <a:t>3/31/2023</a:t>
            </a:fld>
            <a:endParaRPr lang="en-US" dirty="0"/>
          </a:p>
        </p:txBody>
      </p:sp>
      <p:sp>
        <p:nvSpPr>
          <p:cNvPr id="5" name="Footer Placeholder 4">
            <a:extLst>
              <a:ext uri="{FF2B5EF4-FFF2-40B4-BE49-F238E27FC236}">
                <a16:creationId xmlns:a16="http://schemas.microsoft.com/office/drawing/2014/main" id="{E0FCBE63-0452-AD4F-8236-2877388EDC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5E73D3-9635-2319-1F80-5B9D29167A9C}"/>
              </a:ext>
            </a:extLst>
          </p:cNvPr>
          <p:cNvSpPr>
            <a:spLocks noGrp="1"/>
          </p:cNvSpPr>
          <p:nvPr>
            <p:ph type="sldNum" sz="quarter" idx="12"/>
          </p:nvPr>
        </p:nvSpPr>
        <p:spPr/>
        <p:txBody>
          <a:bodyPr/>
          <a:lstStyle>
            <a:lvl1pPr>
              <a:defRPr/>
            </a:lvl1pPr>
          </a:lstStyle>
          <a:p>
            <a:pPr>
              <a:defRPr/>
            </a:pPr>
            <a:fld id="{68876395-DB9C-43C1-8D4E-53BFFB371C19}" type="slidenum">
              <a:rPr lang="en-US" altLang="fr-FR"/>
              <a:pPr>
                <a:defRPr/>
              </a:pPr>
              <a:t>‹N°›</a:t>
            </a:fld>
            <a:endParaRPr lang="en-US" altLang="fr-FR"/>
          </a:p>
        </p:txBody>
      </p:sp>
    </p:spTree>
    <p:extLst>
      <p:ext uri="{BB962C8B-B14F-4D97-AF65-F5344CB8AC3E}">
        <p14:creationId xmlns:p14="http://schemas.microsoft.com/office/powerpoint/2010/main" val="3865519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890939"/>
          </a:xfrm>
        </p:spPr>
        <p:txBody>
          <a:bodyPr/>
          <a:lstStyle>
            <a:lvl1pPr algn="ctr">
              <a:defRPr/>
            </a:lvl1pPr>
          </a:lstStyle>
          <a:p>
            <a:r>
              <a:rPr lang="fr-FR"/>
              <a:t>Cliquez et modifiez le titre</a:t>
            </a:r>
            <a:endParaRPr lang="en-US" dirty="0"/>
          </a:p>
        </p:txBody>
      </p:sp>
      <p:sp>
        <p:nvSpPr>
          <p:cNvPr id="3" name="Date Placeholder 3">
            <a:extLst>
              <a:ext uri="{FF2B5EF4-FFF2-40B4-BE49-F238E27FC236}">
                <a16:creationId xmlns:a16="http://schemas.microsoft.com/office/drawing/2014/main" id="{310EC98F-86C1-AFB2-C55A-E0463C28DE9A}"/>
              </a:ext>
            </a:extLst>
          </p:cNvPr>
          <p:cNvSpPr>
            <a:spLocks noGrp="1"/>
          </p:cNvSpPr>
          <p:nvPr>
            <p:ph type="dt" sz="half" idx="10"/>
          </p:nvPr>
        </p:nvSpPr>
        <p:spPr/>
        <p:txBody>
          <a:bodyPr/>
          <a:lstStyle>
            <a:lvl1pPr>
              <a:defRPr/>
            </a:lvl1pPr>
          </a:lstStyle>
          <a:p>
            <a:pPr>
              <a:defRPr/>
            </a:pPr>
            <a:fld id="{01434E82-848C-4875-A8C8-FBAE2E36C1E6}" type="datetimeFigureOut">
              <a:rPr lang="en-US"/>
              <a:pPr>
                <a:defRPr/>
              </a:pPr>
              <a:t>3/31/2023</a:t>
            </a:fld>
            <a:endParaRPr lang="en-US" dirty="0"/>
          </a:p>
        </p:txBody>
      </p:sp>
      <p:sp>
        <p:nvSpPr>
          <p:cNvPr id="4" name="Footer Placeholder 4">
            <a:extLst>
              <a:ext uri="{FF2B5EF4-FFF2-40B4-BE49-F238E27FC236}">
                <a16:creationId xmlns:a16="http://schemas.microsoft.com/office/drawing/2014/main" id="{6F33CF06-B046-F38F-0D26-4447D07A2EC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6E79C5B-E56F-4FB0-68DA-CE8E78832FD7}"/>
              </a:ext>
            </a:extLst>
          </p:cNvPr>
          <p:cNvSpPr>
            <a:spLocks noGrp="1"/>
          </p:cNvSpPr>
          <p:nvPr>
            <p:ph type="sldNum" sz="quarter" idx="12"/>
          </p:nvPr>
        </p:nvSpPr>
        <p:spPr/>
        <p:txBody>
          <a:bodyPr/>
          <a:lstStyle>
            <a:lvl1pPr>
              <a:defRPr/>
            </a:lvl1pPr>
          </a:lstStyle>
          <a:p>
            <a:pPr>
              <a:defRPr/>
            </a:pPr>
            <a:fld id="{D94EE024-6633-4599-A06B-C8EDB2FA0170}" type="slidenum">
              <a:rPr lang="en-US" altLang="fr-FR"/>
              <a:pPr>
                <a:defRPr/>
              </a:pPr>
              <a:t>‹N°›</a:t>
            </a:fld>
            <a:endParaRPr lang="en-US" altLang="fr-FR"/>
          </a:p>
        </p:txBody>
      </p:sp>
    </p:spTree>
    <p:extLst>
      <p:ext uri="{BB962C8B-B14F-4D97-AF65-F5344CB8AC3E}">
        <p14:creationId xmlns:p14="http://schemas.microsoft.com/office/powerpoint/2010/main" val="973995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Cliquez et modifiez le titre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3">
            <a:extLst>
              <a:ext uri="{FF2B5EF4-FFF2-40B4-BE49-F238E27FC236}">
                <a16:creationId xmlns:a16="http://schemas.microsoft.com/office/drawing/2014/main" id="{9AC3A018-97C5-A7D8-65A4-BC4EB61A4F6F}"/>
              </a:ext>
            </a:extLst>
          </p:cNvPr>
          <p:cNvSpPr>
            <a:spLocks noGrp="1"/>
          </p:cNvSpPr>
          <p:nvPr>
            <p:ph type="dt" sz="half" idx="10"/>
          </p:nvPr>
        </p:nvSpPr>
        <p:spPr/>
        <p:txBody>
          <a:bodyPr/>
          <a:lstStyle>
            <a:lvl1pPr>
              <a:defRPr/>
            </a:lvl1pPr>
          </a:lstStyle>
          <a:p>
            <a:pPr>
              <a:defRPr/>
            </a:pPr>
            <a:fld id="{F0971CD8-971D-4C55-AC6F-E7A4C876B3F2}" type="datetimeFigureOut">
              <a:rPr lang="en-US"/>
              <a:pPr>
                <a:defRPr/>
              </a:pPr>
              <a:t>3/31/2023</a:t>
            </a:fld>
            <a:endParaRPr lang="en-US" dirty="0"/>
          </a:p>
        </p:txBody>
      </p:sp>
      <p:sp>
        <p:nvSpPr>
          <p:cNvPr id="8" name="Footer Placeholder 4">
            <a:extLst>
              <a:ext uri="{FF2B5EF4-FFF2-40B4-BE49-F238E27FC236}">
                <a16:creationId xmlns:a16="http://schemas.microsoft.com/office/drawing/2014/main" id="{2F0A7FFF-A18D-0709-E7D8-1AFC4FDF604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CB0FEEB-0922-F522-AA52-59337A735E9C}"/>
              </a:ext>
            </a:extLst>
          </p:cNvPr>
          <p:cNvSpPr>
            <a:spLocks noGrp="1"/>
          </p:cNvSpPr>
          <p:nvPr>
            <p:ph type="sldNum" sz="quarter" idx="12"/>
          </p:nvPr>
        </p:nvSpPr>
        <p:spPr/>
        <p:txBody>
          <a:bodyPr/>
          <a:lstStyle>
            <a:lvl1pPr>
              <a:defRPr/>
            </a:lvl1pPr>
          </a:lstStyle>
          <a:p>
            <a:pPr>
              <a:defRPr/>
            </a:pPr>
            <a:fld id="{3BFE17CF-269C-4CD3-9DC8-D5EBC50C34EB}" type="slidenum">
              <a:rPr lang="en-US" altLang="fr-FR"/>
              <a:pPr>
                <a:defRPr/>
              </a:pPr>
              <a:t>‹N°›</a:t>
            </a:fld>
            <a:endParaRPr lang="en-US" altLang="fr-FR"/>
          </a:p>
        </p:txBody>
      </p:sp>
    </p:spTree>
    <p:extLst>
      <p:ext uri="{BB962C8B-B14F-4D97-AF65-F5344CB8AC3E}">
        <p14:creationId xmlns:p14="http://schemas.microsoft.com/office/powerpoint/2010/main" val="1157753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fr-FR"/>
              <a:t>Cliquez et modifiez le titre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6B5264E2-F358-204B-9CBF-170FDBC91C87}"/>
              </a:ext>
            </a:extLst>
          </p:cNvPr>
          <p:cNvSpPr>
            <a:spLocks noGrp="1"/>
          </p:cNvSpPr>
          <p:nvPr>
            <p:ph type="dt" sz="half" idx="10"/>
          </p:nvPr>
        </p:nvSpPr>
        <p:spPr/>
        <p:txBody>
          <a:bodyPr/>
          <a:lstStyle>
            <a:lvl1pPr>
              <a:defRPr/>
            </a:lvl1pPr>
          </a:lstStyle>
          <a:p>
            <a:pPr>
              <a:defRPr/>
            </a:pPr>
            <a:fld id="{696F1B0D-0B1D-482D-9D55-13BEBAA97CD9}" type="datetimeFigureOut">
              <a:rPr lang="en-US"/>
              <a:pPr>
                <a:defRPr/>
              </a:pPr>
              <a:t>3/31/2023</a:t>
            </a:fld>
            <a:endParaRPr lang="en-US" dirty="0"/>
          </a:p>
        </p:txBody>
      </p:sp>
      <p:sp>
        <p:nvSpPr>
          <p:cNvPr id="6" name="Footer Placeholder 5">
            <a:extLst>
              <a:ext uri="{FF2B5EF4-FFF2-40B4-BE49-F238E27FC236}">
                <a16:creationId xmlns:a16="http://schemas.microsoft.com/office/drawing/2014/main" id="{9334B155-7AE0-9B1C-FCA4-635F2672B85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6B35732C-AE70-7134-984B-6D25882D9A6A}"/>
              </a:ext>
            </a:extLst>
          </p:cNvPr>
          <p:cNvSpPr>
            <a:spLocks noGrp="1"/>
          </p:cNvSpPr>
          <p:nvPr>
            <p:ph type="sldNum" sz="quarter" idx="12"/>
          </p:nvPr>
        </p:nvSpPr>
        <p:spPr/>
        <p:txBody>
          <a:bodyPr/>
          <a:lstStyle>
            <a:lvl1pPr>
              <a:defRPr/>
            </a:lvl1pPr>
          </a:lstStyle>
          <a:p>
            <a:pPr>
              <a:defRPr/>
            </a:pPr>
            <a:fld id="{F4C3027D-EC33-45CB-9247-9F5263D8F4BC}" type="slidenum">
              <a:rPr lang="en-US" altLang="fr-FR"/>
              <a:pPr>
                <a:defRPr/>
              </a:pPr>
              <a:t>‹N°›</a:t>
            </a:fld>
            <a:endParaRPr lang="en-US" altLang="fr-FR">
              <a:solidFill>
                <a:srgbClr val="C73A05"/>
              </a:solidFill>
            </a:endParaRPr>
          </a:p>
        </p:txBody>
      </p:sp>
    </p:spTree>
    <p:extLst>
      <p:ext uri="{BB962C8B-B14F-4D97-AF65-F5344CB8AC3E}">
        <p14:creationId xmlns:p14="http://schemas.microsoft.com/office/powerpoint/2010/main" val="19515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fr-FR"/>
              <a:t>Cliquez et modifiez le titre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a:t>Faire glisser l'image vers l'espace réservé ou cliquer sur l'icône pour l'ajouter</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3">
            <a:extLst>
              <a:ext uri="{FF2B5EF4-FFF2-40B4-BE49-F238E27FC236}">
                <a16:creationId xmlns:a16="http://schemas.microsoft.com/office/drawing/2014/main" id="{0F13560E-0733-E985-4F28-339D22CD5543}"/>
              </a:ext>
            </a:extLst>
          </p:cNvPr>
          <p:cNvSpPr>
            <a:spLocks noGrp="1"/>
          </p:cNvSpPr>
          <p:nvPr>
            <p:ph type="dt" sz="half" idx="10"/>
          </p:nvPr>
        </p:nvSpPr>
        <p:spPr/>
        <p:txBody>
          <a:bodyPr/>
          <a:lstStyle>
            <a:lvl1pPr>
              <a:defRPr/>
            </a:lvl1pPr>
          </a:lstStyle>
          <a:p>
            <a:pPr>
              <a:defRPr/>
            </a:pPr>
            <a:fld id="{69CE39F8-BB40-4B41-BB75-852206F7E4A6}" type="datetimeFigureOut">
              <a:rPr lang="en-US"/>
              <a:pPr>
                <a:defRPr/>
              </a:pPr>
              <a:t>3/31/2023</a:t>
            </a:fld>
            <a:endParaRPr lang="en-US" dirty="0"/>
          </a:p>
        </p:txBody>
      </p:sp>
      <p:sp>
        <p:nvSpPr>
          <p:cNvPr id="6" name="Footer Placeholder 4">
            <a:extLst>
              <a:ext uri="{FF2B5EF4-FFF2-40B4-BE49-F238E27FC236}">
                <a16:creationId xmlns:a16="http://schemas.microsoft.com/office/drawing/2014/main" id="{7AEB52AD-A467-07F3-B4D4-A4D01541898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538C0D2-26C6-C383-BD28-7AFA282D3209}"/>
              </a:ext>
            </a:extLst>
          </p:cNvPr>
          <p:cNvSpPr>
            <a:spLocks noGrp="1"/>
          </p:cNvSpPr>
          <p:nvPr>
            <p:ph type="sldNum" sz="quarter" idx="12"/>
          </p:nvPr>
        </p:nvSpPr>
        <p:spPr/>
        <p:txBody>
          <a:bodyPr/>
          <a:lstStyle>
            <a:lvl1pPr>
              <a:defRPr/>
            </a:lvl1pPr>
          </a:lstStyle>
          <a:p>
            <a:pPr>
              <a:defRPr/>
            </a:pPr>
            <a:fld id="{F6227359-3042-450F-A915-3C2F9291BC3A}" type="slidenum">
              <a:rPr lang="en-US" altLang="fr-FR"/>
              <a:pPr>
                <a:defRPr/>
              </a:pPr>
              <a:t>‹N°›</a:t>
            </a:fld>
            <a:endParaRPr lang="en-US" altLang="fr-FR"/>
          </a:p>
        </p:txBody>
      </p:sp>
    </p:spTree>
    <p:extLst>
      <p:ext uri="{BB962C8B-B14F-4D97-AF65-F5344CB8AC3E}">
        <p14:creationId xmlns:p14="http://schemas.microsoft.com/office/powerpoint/2010/main" val="3354932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Espace réservé de la date 2">
            <a:extLst>
              <a:ext uri="{FF2B5EF4-FFF2-40B4-BE49-F238E27FC236}">
                <a16:creationId xmlns:a16="http://schemas.microsoft.com/office/drawing/2014/main" id="{16CEAD70-B033-5477-B6D5-FAFC140C823B}"/>
              </a:ext>
            </a:extLst>
          </p:cNvPr>
          <p:cNvSpPr>
            <a:spLocks noGrp="1"/>
          </p:cNvSpPr>
          <p:nvPr>
            <p:ph type="dt" sz="half" idx="10"/>
          </p:nvPr>
        </p:nvSpPr>
        <p:spPr/>
        <p:txBody>
          <a:bodyPr/>
          <a:lstStyle>
            <a:lvl1pPr>
              <a:defRPr/>
            </a:lvl1pPr>
          </a:lstStyle>
          <a:p>
            <a:pPr>
              <a:defRPr/>
            </a:pPr>
            <a:fld id="{19CCF648-B689-46E8-BE02-E7A2A8888A9F}" type="datetimeFigureOut">
              <a:rPr lang="en-US"/>
              <a:pPr>
                <a:defRPr/>
              </a:pPr>
              <a:t>3/31/2023</a:t>
            </a:fld>
            <a:endParaRPr lang="en-US" dirty="0"/>
          </a:p>
        </p:txBody>
      </p:sp>
      <p:sp>
        <p:nvSpPr>
          <p:cNvPr id="3" name="Espace réservé du pied de page 3">
            <a:extLst>
              <a:ext uri="{FF2B5EF4-FFF2-40B4-BE49-F238E27FC236}">
                <a16:creationId xmlns:a16="http://schemas.microsoft.com/office/drawing/2014/main" id="{BAC718AB-5836-517A-4985-9CD6E6B34077}"/>
              </a:ext>
            </a:extLst>
          </p:cNvPr>
          <p:cNvSpPr>
            <a:spLocks noGrp="1"/>
          </p:cNvSpPr>
          <p:nvPr>
            <p:ph type="ftr" sz="quarter" idx="11"/>
          </p:nvPr>
        </p:nvSpPr>
        <p:spPr/>
        <p:txBody>
          <a:bodyPr/>
          <a:lstStyle>
            <a:lvl1pPr>
              <a:defRPr/>
            </a:lvl1pPr>
          </a:lstStyle>
          <a:p>
            <a:pPr>
              <a:defRPr/>
            </a:pPr>
            <a:endParaRPr lang="en-US"/>
          </a:p>
        </p:txBody>
      </p:sp>
      <p:sp>
        <p:nvSpPr>
          <p:cNvPr id="4" name="Espace réservé du numéro de diapositive 4">
            <a:extLst>
              <a:ext uri="{FF2B5EF4-FFF2-40B4-BE49-F238E27FC236}">
                <a16:creationId xmlns:a16="http://schemas.microsoft.com/office/drawing/2014/main" id="{FFB71A94-B460-0CE3-F79A-FE4A842CE417}"/>
              </a:ext>
            </a:extLst>
          </p:cNvPr>
          <p:cNvSpPr>
            <a:spLocks noGrp="1"/>
          </p:cNvSpPr>
          <p:nvPr>
            <p:ph type="sldNum" sz="quarter" idx="12"/>
          </p:nvPr>
        </p:nvSpPr>
        <p:spPr/>
        <p:txBody>
          <a:bodyPr/>
          <a:lstStyle>
            <a:lvl1pPr>
              <a:defRPr/>
            </a:lvl1pPr>
          </a:lstStyle>
          <a:p>
            <a:pPr>
              <a:defRPr/>
            </a:pPr>
            <a:fld id="{7EF82856-6499-4E1E-9C8B-CAB321238D65}" type="slidenum">
              <a:rPr lang="en-US" altLang="fr-FR"/>
              <a:pPr>
                <a:defRPr/>
              </a:pPr>
              <a:t>‹N°›</a:t>
            </a:fld>
            <a:endParaRPr lang="en-US" altLang="fr-FR"/>
          </a:p>
        </p:txBody>
      </p:sp>
    </p:spTree>
    <p:extLst>
      <p:ext uri="{BB962C8B-B14F-4D97-AF65-F5344CB8AC3E}">
        <p14:creationId xmlns:p14="http://schemas.microsoft.com/office/powerpoint/2010/main" val="99870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A810E8C-9515-7403-F2DA-FE03D0B32FBC}"/>
              </a:ext>
            </a:extLst>
          </p:cNvPr>
          <p:cNvSpPr>
            <a:spLocks noGrp="1"/>
          </p:cNvSpPr>
          <p:nvPr>
            <p:ph type="dt" sz="half" idx="10"/>
          </p:nvPr>
        </p:nvSpPr>
        <p:spPr/>
        <p:txBody>
          <a:bodyPr/>
          <a:lstStyle>
            <a:lvl1pPr>
              <a:defRPr/>
            </a:lvl1pPr>
          </a:lstStyle>
          <a:p>
            <a:pPr>
              <a:defRPr/>
            </a:pPr>
            <a:fld id="{01F97E06-C6D4-4CFD-B468-6692D7477C8E}" type="datetimeFigureOut">
              <a:rPr lang="en-US"/>
              <a:pPr>
                <a:defRPr/>
              </a:pPr>
              <a:t>3/31/2023</a:t>
            </a:fld>
            <a:endParaRPr lang="en-US" dirty="0"/>
          </a:p>
        </p:txBody>
      </p:sp>
      <p:sp>
        <p:nvSpPr>
          <p:cNvPr id="3" name="Footer Placeholder 4">
            <a:extLst>
              <a:ext uri="{FF2B5EF4-FFF2-40B4-BE49-F238E27FC236}">
                <a16:creationId xmlns:a16="http://schemas.microsoft.com/office/drawing/2014/main" id="{263EA088-6F38-7F2C-F609-4FDB19A3A26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BC29B6A-F3DB-F2ED-A364-8E04F78A9B06}"/>
              </a:ext>
            </a:extLst>
          </p:cNvPr>
          <p:cNvSpPr>
            <a:spLocks noGrp="1"/>
          </p:cNvSpPr>
          <p:nvPr>
            <p:ph type="sldNum" sz="quarter" idx="12"/>
          </p:nvPr>
        </p:nvSpPr>
        <p:spPr/>
        <p:txBody>
          <a:bodyPr/>
          <a:lstStyle>
            <a:lvl1pPr>
              <a:defRPr/>
            </a:lvl1pPr>
          </a:lstStyle>
          <a:p>
            <a:pPr>
              <a:defRPr/>
            </a:pPr>
            <a:fld id="{F46CDE16-0140-4772-B12D-8B00E047D1BC}" type="slidenum">
              <a:rPr lang="en-US" altLang="fr-FR"/>
              <a:pPr>
                <a:defRPr/>
              </a:pPr>
              <a:t>‹N°›</a:t>
            </a:fld>
            <a:endParaRPr lang="en-US" altLang="fr-FR"/>
          </a:p>
        </p:txBody>
      </p:sp>
    </p:spTree>
    <p:extLst>
      <p:ext uri="{BB962C8B-B14F-4D97-AF65-F5344CB8AC3E}">
        <p14:creationId xmlns:p14="http://schemas.microsoft.com/office/powerpoint/2010/main" val="256712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ED4219C-FC08-0F57-4925-3C602FD92D4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1. Cliquez et modifiez le titre</a:t>
            </a:r>
            <a:endParaRPr lang="en-US" altLang="fr-FR"/>
          </a:p>
        </p:txBody>
      </p:sp>
      <p:sp>
        <p:nvSpPr>
          <p:cNvPr id="1027" name="Text Placeholder 2">
            <a:extLst>
              <a:ext uri="{FF2B5EF4-FFF2-40B4-BE49-F238E27FC236}">
                <a16:creationId xmlns:a16="http://schemas.microsoft.com/office/drawing/2014/main" id="{AC514904-56AB-6289-79EC-F1B3D1ED7CA6}"/>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4" name="Date Placeholder 3">
            <a:extLst>
              <a:ext uri="{FF2B5EF4-FFF2-40B4-BE49-F238E27FC236}">
                <a16:creationId xmlns:a16="http://schemas.microsoft.com/office/drawing/2014/main" id="{E3B3D755-6C85-2FCE-1DC2-DF2EFDDD26FD}"/>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0598A5F-4CC5-4580-92D7-FC563AF458DD}" type="datetimeFigureOut">
              <a:rPr lang="en-US"/>
              <a:pPr>
                <a:defRPr/>
              </a:pPr>
              <a:t>3/31/2023</a:t>
            </a:fld>
            <a:endParaRPr lang="en-US" dirty="0"/>
          </a:p>
        </p:txBody>
      </p:sp>
      <p:sp>
        <p:nvSpPr>
          <p:cNvPr id="5" name="Footer Placeholder 4">
            <a:extLst>
              <a:ext uri="{FF2B5EF4-FFF2-40B4-BE49-F238E27FC236}">
                <a16:creationId xmlns:a16="http://schemas.microsoft.com/office/drawing/2014/main" id="{AECF46D0-812A-8370-2C7D-667D120EF182}"/>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2585199-7C98-BCCE-28CA-90AEAD9CBCEC}"/>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3DCA1A50-5F23-439B-9A75-4EF435C743A5}" type="slidenum">
              <a:rPr lang="en-US" altLang="fr-FR"/>
              <a:pPr>
                <a:defRPr/>
              </a:pPr>
              <a:t>‹N°›</a:t>
            </a:fld>
            <a:endParaRPr lang="en-US" altLang="fr-FR"/>
          </a:p>
        </p:txBody>
      </p:sp>
    </p:spTree>
    <p:extLst>
      <p:ext uri="{BB962C8B-B14F-4D97-AF65-F5344CB8AC3E}">
        <p14:creationId xmlns:p14="http://schemas.microsoft.com/office/powerpoint/2010/main" val="1641896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457200" rtl="0" eaLnBrk="0" fontAlgn="base" hangingPunct="0">
        <a:spcBef>
          <a:spcPct val="0"/>
        </a:spcBef>
        <a:spcAft>
          <a:spcPct val="0"/>
        </a:spcAft>
        <a:defRPr sz="3600" b="1" kern="1200">
          <a:solidFill>
            <a:schemeClr val="tx1"/>
          </a:solidFill>
          <a:latin typeface="+mj-lt"/>
          <a:ea typeface="+mj-ea"/>
          <a:cs typeface="+mj-cs"/>
        </a:defRPr>
      </a:lvl1pPr>
      <a:lvl2pPr algn="l" defTabSz="457200" rtl="0" eaLnBrk="0" fontAlgn="base" hangingPunct="0">
        <a:spcBef>
          <a:spcPct val="0"/>
        </a:spcBef>
        <a:spcAft>
          <a:spcPct val="0"/>
        </a:spcAft>
        <a:defRPr sz="3600" b="1">
          <a:solidFill>
            <a:schemeClr val="tx1"/>
          </a:solidFill>
          <a:latin typeface="Calibri" pitchFamily="34" charset="0"/>
        </a:defRPr>
      </a:lvl2pPr>
      <a:lvl3pPr algn="l" defTabSz="457200" rtl="0" eaLnBrk="0" fontAlgn="base" hangingPunct="0">
        <a:spcBef>
          <a:spcPct val="0"/>
        </a:spcBef>
        <a:spcAft>
          <a:spcPct val="0"/>
        </a:spcAft>
        <a:defRPr sz="3600" b="1">
          <a:solidFill>
            <a:schemeClr val="tx1"/>
          </a:solidFill>
          <a:latin typeface="Calibri" pitchFamily="34" charset="0"/>
        </a:defRPr>
      </a:lvl3pPr>
      <a:lvl4pPr algn="l" defTabSz="457200" rtl="0" eaLnBrk="0" fontAlgn="base" hangingPunct="0">
        <a:spcBef>
          <a:spcPct val="0"/>
        </a:spcBef>
        <a:spcAft>
          <a:spcPct val="0"/>
        </a:spcAft>
        <a:defRPr sz="3600" b="1">
          <a:solidFill>
            <a:schemeClr val="tx1"/>
          </a:solidFill>
          <a:latin typeface="Calibri" pitchFamily="34" charset="0"/>
        </a:defRPr>
      </a:lvl4pPr>
      <a:lvl5pPr algn="l" defTabSz="457200" rtl="0" eaLnBrk="0" fontAlgn="base" hangingPunct="0">
        <a:spcBef>
          <a:spcPct val="0"/>
        </a:spcBef>
        <a:spcAft>
          <a:spcPct val="0"/>
        </a:spcAft>
        <a:defRPr sz="3600" b="1">
          <a:solidFill>
            <a:schemeClr val="tx1"/>
          </a:solidFill>
          <a:latin typeface="Calibri" pitchFamily="34" charset="0"/>
        </a:defRPr>
      </a:lvl5pPr>
      <a:lvl6pPr marL="457200" algn="l" defTabSz="457200" rtl="0" fontAlgn="base">
        <a:spcBef>
          <a:spcPct val="0"/>
        </a:spcBef>
        <a:spcAft>
          <a:spcPct val="0"/>
        </a:spcAft>
        <a:defRPr sz="3600" b="1">
          <a:solidFill>
            <a:schemeClr val="tx1"/>
          </a:solidFill>
          <a:latin typeface="Calibri" pitchFamily="34" charset="0"/>
        </a:defRPr>
      </a:lvl6pPr>
      <a:lvl7pPr marL="914400" algn="l" defTabSz="457200" rtl="0" fontAlgn="base">
        <a:spcBef>
          <a:spcPct val="0"/>
        </a:spcBef>
        <a:spcAft>
          <a:spcPct val="0"/>
        </a:spcAft>
        <a:defRPr sz="3600" b="1">
          <a:solidFill>
            <a:schemeClr val="tx1"/>
          </a:solidFill>
          <a:latin typeface="Calibri" pitchFamily="34" charset="0"/>
        </a:defRPr>
      </a:lvl7pPr>
      <a:lvl8pPr marL="1371600" algn="l" defTabSz="457200" rtl="0" fontAlgn="base">
        <a:spcBef>
          <a:spcPct val="0"/>
        </a:spcBef>
        <a:spcAft>
          <a:spcPct val="0"/>
        </a:spcAft>
        <a:defRPr sz="3600" b="1">
          <a:solidFill>
            <a:schemeClr val="tx1"/>
          </a:solidFill>
          <a:latin typeface="Calibri" pitchFamily="34" charset="0"/>
        </a:defRPr>
      </a:lvl8pPr>
      <a:lvl9pPr marL="1828800" algn="l" defTabSz="457200" rtl="0" fontAlgn="base">
        <a:spcBef>
          <a:spcPct val="0"/>
        </a:spcBef>
        <a:spcAft>
          <a:spcPct val="0"/>
        </a:spcAft>
        <a:defRPr sz="3600" b="1">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E4A9DC6-F1D5-0CC7-11C3-CEC3FC81C8E3}"/>
              </a:ext>
            </a:extLst>
          </p:cNvPr>
          <p:cNvSpPr/>
          <p:nvPr/>
        </p:nvSpPr>
        <p:spPr>
          <a:xfrm>
            <a:off x="419451" y="293615"/>
            <a:ext cx="10830756" cy="2720930"/>
          </a:xfrm>
          <a:prstGeom prst="rect">
            <a:avLst/>
          </a:prstGeom>
          <a:solidFill>
            <a:schemeClr val="bg1"/>
          </a:solidFill>
          <a:ln w="889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146" name="Titre 1">
            <a:extLst>
              <a:ext uri="{FF2B5EF4-FFF2-40B4-BE49-F238E27FC236}">
                <a16:creationId xmlns:a16="http://schemas.microsoft.com/office/drawing/2014/main" id="{06D14030-4620-C601-EB92-A1D55290482B}"/>
              </a:ext>
            </a:extLst>
          </p:cNvPr>
          <p:cNvSpPr>
            <a:spLocks noGrp="1"/>
          </p:cNvSpPr>
          <p:nvPr>
            <p:ph type="ctrTitle"/>
          </p:nvPr>
        </p:nvSpPr>
        <p:spPr>
          <a:xfrm>
            <a:off x="1820528" y="3435292"/>
            <a:ext cx="8819232" cy="1174750"/>
          </a:xfrm>
        </p:spPr>
        <p:txBody>
          <a:bodyPr>
            <a:normAutofit fontScale="90000"/>
          </a:bodyPr>
          <a:lstStyle/>
          <a:p>
            <a:pPr eaLnBrk="1" hangingPunct="1">
              <a:defRPr/>
            </a:pPr>
            <a:r>
              <a:rPr lang="fr-FR" dirty="0"/>
              <a:t>Réunion publique</a:t>
            </a:r>
            <a:br>
              <a:rPr lang="fr-FR" altLang="fr-FR" sz="2200" dirty="0"/>
            </a:br>
            <a:r>
              <a:rPr lang="fr-FR" altLang="fr-FR" sz="3100" dirty="0"/>
              <a:t>Reconstruction des stations d’épuration de la Forêt le Roi</a:t>
            </a:r>
            <a:br>
              <a:rPr lang="fr-FR" altLang="fr-FR" dirty="0"/>
            </a:br>
            <a:endParaRPr lang="fr-FR" altLang="fr-FR" dirty="0"/>
          </a:p>
        </p:txBody>
      </p:sp>
      <p:sp>
        <p:nvSpPr>
          <p:cNvPr id="10243" name="Sous-titre 2">
            <a:extLst>
              <a:ext uri="{FF2B5EF4-FFF2-40B4-BE49-F238E27FC236}">
                <a16:creationId xmlns:a16="http://schemas.microsoft.com/office/drawing/2014/main" id="{9AD251F0-2AEA-6D1A-2AF5-8A3F27EA2707}"/>
              </a:ext>
            </a:extLst>
          </p:cNvPr>
          <p:cNvSpPr>
            <a:spLocks noGrp="1"/>
          </p:cNvSpPr>
          <p:nvPr>
            <p:ph type="subTitle" idx="1"/>
          </p:nvPr>
        </p:nvSpPr>
        <p:spPr>
          <a:xfrm>
            <a:off x="3030538" y="4476750"/>
            <a:ext cx="6400800" cy="1028700"/>
          </a:xfrm>
        </p:spPr>
        <p:txBody>
          <a:bodyPr/>
          <a:lstStyle/>
          <a:p>
            <a:pPr eaLnBrk="1" hangingPunct="1"/>
            <a:r>
              <a:rPr lang="fr-FR" altLang="fr-FR" dirty="0"/>
              <a:t>30 mars 2023</a:t>
            </a:r>
          </a:p>
        </p:txBody>
      </p:sp>
      <p:sp>
        <p:nvSpPr>
          <p:cNvPr id="10244" name="Image 2">
            <a:extLst>
              <a:ext uri="{FF2B5EF4-FFF2-40B4-BE49-F238E27FC236}">
                <a16:creationId xmlns:a16="http://schemas.microsoft.com/office/drawing/2014/main" id="{BE947EB5-1140-F881-4182-56F483383AC9}"/>
              </a:ext>
            </a:extLst>
          </p:cNvPr>
          <p:cNvSpPr>
            <a:spLocks noChangeAspect="1" noChangeArrowheads="1"/>
          </p:cNvSpPr>
          <p:nvPr/>
        </p:nvSpPr>
        <p:spPr bwMode="auto">
          <a:xfrm>
            <a:off x="5564188" y="5030789"/>
            <a:ext cx="1331912"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eaLnBrk="0" fontAlgn="base" hangingPunct="0">
              <a:spcBef>
                <a:spcPct val="0"/>
              </a:spcBef>
              <a:spcAft>
                <a:spcPct val="0"/>
              </a:spcAft>
              <a:buNone/>
            </a:pPr>
            <a:endParaRPr lang="fr-FR" altLang="fr-FR" sz="1800">
              <a:solidFill>
                <a:prstClr val="black"/>
              </a:solidFill>
              <a:latin typeface="Arial" panose="020B0604020202020204" pitchFamily="34" charset="0"/>
            </a:endParaRPr>
          </a:p>
        </p:txBody>
      </p:sp>
      <p:pic>
        <p:nvPicPr>
          <p:cNvPr id="5" name="Image 4">
            <a:extLst>
              <a:ext uri="{FF2B5EF4-FFF2-40B4-BE49-F238E27FC236}">
                <a16:creationId xmlns:a16="http://schemas.microsoft.com/office/drawing/2014/main" id="{5A1E299C-9532-072B-D0C8-75E1E5BF6D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794" y="500618"/>
            <a:ext cx="1969185" cy="2167910"/>
          </a:xfrm>
          <a:prstGeom prst="rect">
            <a:avLst/>
          </a:prstGeom>
        </p:spPr>
      </p:pic>
      <p:pic>
        <p:nvPicPr>
          <p:cNvPr id="8" name="Image 7">
            <a:extLst>
              <a:ext uri="{FF2B5EF4-FFF2-40B4-BE49-F238E27FC236}">
                <a16:creationId xmlns:a16="http://schemas.microsoft.com/office/drawing/2014/main" id="{0B590305-A471-256C-24D6-31FC7A7B2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3493" y="0"/>
            <a:ext cx="4176713" cy="33401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324F7B-1029-8814-749C-3A6993AC2E1E}"/>
              </a:ext>
            </a:extLst>
          </p:cNvPr>
          <p:cNvSpPr>
            <a:spLocks noGrp="1"/>
          </p:cNvSpPr>
          <p:nvPr>
            <p:ph type="title"/>
          </p:nvPr>
        </p:nvSpPr>
        <p:spPr/>
        <p:txBody>
          <a:bodyPr>
            <a:normAutofit fontScale="90000"/>
          </a:bodyPr>
          <a:lstStyle/>
          <a:p>
            <a:r>
              <a:rPr lang="fr-FR" u="sng" dirty="0"/>
              <a:t>Schéma des travaux</a:t>
            </a:r>
            <a:br>
              <a:rPr lang="fr-FR" u="sng" dirty="0"/>
            </a:br>
            <a:r>
              <a:rPr lang="fr-FR" u="sng" dirty="0"/>
              <a:t>Chemin Creux</a:t>
            </a:r>
          </a:p>
        </p:txBody>
      </p:sp>
      <p:pic>
        <p:nvPicPr>
          <p:cNvPr id="4" name="Image 3">
            <a:extLst>
              <a:ext uri="{FF2B5EF4-FFF2-40B4-BE49-F238E27FC236}">
                <a16:creationId xmlns:a16="http://schemas.microsoft.com/office/drawing/2014/main" id="{A39117B3-7042-B483-E388-E10766824438}"/>
              </a:ext>
            </a:extLst>
          </p:cNvPr>
          <p:cNvPicPr>
            <a:picLocks noChangeAspect="1"/>
          </p:cNvPicPr>
          <p:nvPr/>
        </p:nvPicPr>
        <p:blipFill>
          <a:blip r:embed="rId2"/>
          <a:stretch>
            <a:fillRect/>
          </a:stretch>
        </p:blipFill>
        <p:spPr>
          <a:xfrm>
            <a:off x="4681057" y="113134"/>
            <a:ext cx="4462943" cy="6631731"/>
          </a:xfrm>
          <a:prstGeom prst="rect">
            <a:avLst/>
          </a:prstGeom>
        </p:spPr>
      </p:pic>
    </p:spTree>
    <p:extLst>
      <p:ext uri="{BB962C8B-B14F-4D97-AF65-F5344CB8AC3E}">
        <p14:creationId xmlns:p14="http://schemas.microsoft.com/office/powerpoint/2010/main" val="3872992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a:extLst>
              <a:ext uri="{FF2B5EF4-FFF2-40B4-BE49-F238E27FC236}">
                <a16:creationId xmlns:a16="http://schemas.microsoft.com/office/drawing/2014/main" id="{8325DA00-100F-C307-DD6D-57A9E8249C21}"/>
              </a:ext>
            </a:extLst>
          </p:cNvPr>
          <p:cNvSpPr>
            <a:spLocks noGrp="1"/>
          </p:cNvSpPr>
          <p:nvPr>
            <p:ph type="title"/>
          </p:nvPr>
        </p:nvSpPr>
        <p:spPr>
          <a:xfrm>
            <a:off x="796052" y="-202844"/>
            <a:ext cx="8501063" cy="1143000"/>
          </a:xfrm>
        </p:spPr>
        <p:txBody>
          <a:bodyPr>
            <a:normAutofit/>
          </a:bodyPr>
          <a:lstStyle/>
          <a:p>
            <a:r>
              <a:rPr lang="fr-FR" altLang="fr-FR" sz="3200" u="sng" dirty="0"/>
              <a:t>Les travaux</a:t>
            </a:r>
          </a:p>
        </p:txBody>
      </p:sp>
      <p:sp>
        <p:nvSpPr>
          <p:cNvPr id="10243" name="Espace réservé du contenu 2">
            <a:extLst>
              <a:ext uri="{FF2B5EF4-FFF2-40B4-BE49-F238E27FC236}">
                <a16:creationId xmlns:a16="http://schemas.microsoft.com/office/drawing/2014/main" id="{0AC81651-81A1-B8B9-BFCD-56B2E4CAFAA7}"/>
              </a:ext>
            </a:extLst>
          </p:cNvPr>
          <p:cNvSpPr>
            <a:spLocks noGrp="1"/>
          </p:cNvSpPr>
          <p:nvPr>
            <p:ph idx="1"/>
          </p:nvPr>
        </p:nvSpPr>
        <p:spPr>
          <a:xfrm>
            <a:off x="1157681" y="877887"/>
            <a:ext cx="10058400" cy="3366941"/>
          </a:xfrm>
        </p:spPr>
        <p:txBody>
          <a:bodyPr/>
          <a:lstStyle/>
          <a:p>
            <a:r>
              <a:rPr lang="fr-FR" altLang="fr-FR" dirty="0"/>
              <a:t>Démarrage des travaux le 03/10/22 pour environ 8 mois</a:t>
            </a:r>
          </a:p>
          <a:p>
            <a:r>
              <a:rPr lang="fr-FR" altLang="fr-FR" dirty="0"/>
              <a:t>Travaux réalisés par l’entreprise ERSE</a:t>
            </a:r>
          </a:p>
          <a:p>
            <a:r>
              <a:rPr lang="fr-FR" altLang="fr-FR" dirty="0"/>
              <a:t>Coût des travaux : 1 540 000 € HT</a:t>
            </a:r>
          </a:p>
          <a:p>
            <a:r>
              <a:rPr lang="fr-FR" altLang="fr-FR" dirty="0"/>
              <a:t>Financement : Conseil Départemental : 208 000 € (13%)</a:t>
            </a:r>
          </a:p>
          <a:p>
            <a:pPr marL="1828800" lvl="4" indent="0">
              <a:buNone/>
            </a:pPr>
            <a:r>
              <a:rPr lang="fr-FR" altLang="fr-FR" sz="3200" dirty="0"/>
              <a:t> Agence de l’Eau : 446 000 € (29%)</a:t>
            </a:r>
          </a:p>
          <a:p>
            <a:pPr marL="1828800" lvl="4" indent="0">
              <a:buNone/>
            </a:pPr>
            <a:r>
              <a:rPr lang="fr-FR" altLang="fr-FR" sz="3200" dirty="0"/>
              <a:t> Syndicat de l’Orge : 886 000 € (58%)</a:t>
            </a:r>
          </a:p>
          <a:p>
            <a:endParaRPr lang="fr-FR" altLang="fr-FR" sz="2000" b="1" u="sng" dirty="0"/>
          </a:p>
          <a:p>
            <a:endParaRPr lang="fr-FR" altLang="fr-FR" sz="1800" dirty="0"/>
          </a:p>
        </p:txBody>
      </p:sp>
    </p:spTree>
    <p:extLst>
      <p:ext uri="{BB962C8B-B14F-4D97-AF65-F5344CB8AC3E}">
        <p14:creationId xmlns:p14="http://schemas.microsoft.com/office/powerpoint/2010/main" val="4283478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a:extLst>
              <a:ext uri="{FF2B5EF4-FFF2-40B4-BE49-F238E27FC236}">
                <a16:creationId xmlns:a16="http://schemas.microsoft.com/office/drawing/2014/main" id="{8325DA00-100F-C307-DD6D-57A9E8249C21}"/>
              </a:ext>
            </a:extLst>
          </p:cNvPr>
          <p:cNvSpPr>
            <a:spLocks noGrp="1"/>
          </p:cNvSpPr>
          <p:nvPr>
            <p:ph type="title"/>
          </p:nvPr>
        </p:nvSpPr>
        <p:spPr>
          <a:xfrm>
            <a:off x="1332948" y="-169288"/>
            <a:ext cx="8501063" cy="1143000"/>
          </a:xfrm>
        </p:spPr>
        <p:txBody>
          <a:bodyPr>
            <a:normAutofit/>
          </a:bodyPr>
          <a:lstStyle/>
          <a:p>
            <a:r>
              <a:rPr lang="fr-FR" altLang="fr-FR" sz="3200" u="sng" dirty="0"/>
              <a:t>Les travaux : Chemin Creux</a:t>
            </a:r>
          </a:p>
        </p:txBody>
      </p:sp>
      <p:pic>
        <p:nvPicPr>
          <p:cNvPr id="4" name="Image 3">
            <a:extLst>
              <a:ext uri="{FF2B5EF4-FFF2-40B4-BE49-F238E27FC236}">
                <a16:creationId xmlns:a16="http://schemas.microsoft.com/office/drawing/2014/main" id="{6ACE2834-43EB-3C28-700D-C0D1376A9436}"/>
              </a:ext>
            </a:extLst>
          </p:cNvPr>
          <p:cNvPicPr>
            <a:picLocks noChangeAspect="1"/>
          </p:cNvPicPr>
          <p:nvPr/>
        </p:nvPicPr>
        <p:blipFill>
          <a:blip r:embed="rId3"/>
          <a:stretch>
            <a:fillRect/>
          </a:stretch>
        </p:blipFill>
        <p:spPr>
          <a:xfrm>
            <a:off x="903332" y="973712"/>
            <a:ext cx="4378817" cy="3326860"/>
          </a:xfrm>
          <a:prstGeom prst="rect">
            <a:avLst/>
          </a:prstGeom>
        </p:spPr>
      </p:pic>
      <p:pic>
        <p:nvPicPr>
          <p:cNvPr id="10" name="Image 9">
            <a:extLst>
              <a:ext uri="{FF2B5EF4-FFF2-40B4-BE49-F238E27FC236}">
                <a16:creationId xmlns:a16="http://schemas.microsoft.com/office/drawing/2014/main" id="{D61F820C-936A-BACE-D3F9-62EFCDA51D31}"/>
              </a:ext>
            </a:extLst>
          </p:cNvPr>
          <p:cNvPicPr>
            <a:picLocks noChangeAspect="1"/>
          </p:cNvPicPr>
          <p:nvPr/>
        </p:nvPicPr>
        <p:blipFill>
          <a:blip r:embed="rId4"/>
          <a:stretch>
            <a:fillRect/>
          </a:stretch>
        </p:blipFill>
        <p:spPr>
          <a:xfrm>
            <a:off x="5780645" y="973712"/>
            <a:ext cx="4456090" cy="3352800"/>
          </a:xfrm>
          <a:prstGeom prst="rect">
            <a:avLst/>
          </a:prstGeom>
        </p:spPr>
      </p:pic>
      <p:sp>
        <p:nvSpPr>
          <p:cNvPr id="11" name="ZoneTexte 10">
            <a:extLst>
              <a:ext uri="{FF2B5EF4-FFF2-40B4-BE49-F238E27FC236}">
                <a16:creationId xmlns:a16="http://schemas.microsoft.com/office/drawing/2014/main" id="{5B8E79C9-D42D-9918-A9E8-ACAF2B426B08}"/>
              </a:ext>
            </a:extLst>
          </p:cNvPr>
          <p:cNvSpPr txBox="1"/>
          <p:nvPr/>
        </p:nvSpPr>
        <p:spPr>
          <a:xfrm>
            <a:off x="2894202" y="4731391"/>
            <a:ext cx="5830348" cy="369332"/>
          </a:xfrm>
          <a:prstGeom prst="rect">
            <a:avLst/>
          </a:prstGeom>
          <a:noFill/>
        </p:spPr>
        <p:txBody>
          <a:bodyPr wrap="square" rtlCol="0">
            <a:spAutoFit/>
          </a:bodyPr>
          <a:lstStyle/>
          <a:p>
            <a:r>
              <a:rPr lang="fr-FR" dirty="0"/>
              <a:t>Terrassement du 1</a:t>
            </a:r>
            <a:r>
              <a:rPr lang="fr-FR" baseline="30000" dirty="0"/>
              <a:t>er</a:t>
            </a:r>
            <a:r>
              <a:rPr lang="fr-FR" dirty="0"/>
              <a:t> étage de filtres plantés de roseaux</a:t>
            </a:r>
          </a:p>
        </p:txBody>
      </p:sp>
    </p:spTree>
    <p:extLst>
      <p:ext uri="{BB962C8B-B14F-4D97-AF65-F5344CB8AC3E}">
        <p14:creationId xmlns:p14="http://schemas.microsoft.com/office/powerpoint/2010/main" val="1807619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a:extLst>
              <a:ext uri="{FF2B5EF4-FFF2-40B4-BE49-F238E27FC236}">
                <a16:creationId xmlns:a16="http://schemas.microsoft.com/office/drawing/2014/main" id="{8325DA00-100F-C307-DD6D-57A9E8249C21}"/>
              </a:ext>
            </a:extLst>
          </p:cNvPr>
          <p:cNvSpPr>
            <a:spLocks noGrp="1"/>
          </p:cNvSpPr>
          <p:nvPr>
            <p:ph type="title"/>
          </p:nvPr>
        </p:nvSpPr>
        <p:spPr>
          <a:xfrm>
            <a:off x="1332948" y="-169288"/>
            <a:ext cx="8501063" cy="1143000"/>
          </a:xfrm>
        </p:spPr>
        <p:txBody>
          <a:bodyPr>
            <a:normAutofit/>
          </a:bodyPr>
          <a:lstStyle/>
          <a:p>
            <a:r>
              <a:rPr lang="fr-FR" altLang="fr-FR" sz="3200" u="sng" dirty="0"/>
              <a:t>Les travaux : Chemin Creux</a:t>
            </a:r>
          </a:p>
        </p:txBody>
      </p:sp>
      <p:sp>
        <p:nvSpPr>
          <p:cNvPr id="11" name="ZoneTexte 10">
            <a:extLst>
              <a:ext uri="{FF2B5EF4-FFF2-40B4-BE49-F238E27FC236}">
                <a16:creationId xmlns:a16="http://schemas.microsoft.com/office/drawing/2014/main" id="{5B8E79C9-D42D-9918-A9E8-ACAF2B426B08}"/>
              </a:ext>
            </a:extLst>
          </p:cNvPr>
          <p:cNvSpPr txBox="1"/>
          <p:nvPr/>
        </p:nvSpPr>
        <p:spPr>
          <a:xfrm>
            <a:off x="725982" y="3746831"/>
            <a:ext cx="3171940" cy="646331"/>
          </a:xfrm>
          <a:prstGeom prst="rect">
            <a:avLst/>
          </a:prstGeom>
          <a:noFill/>
        </p:spPr>
        <p:txBody>
          <a:bodyPr wrap="square" rtlCol="0">
            <a:spAutoFit/>
          </a:bodyPr>
          <a:lstStyle/>
          <a:p>
            <a:r>
              <a:rPr lang="fr-FR" dirty="0"/>
              <a:t>Terrassement du bassin d’orage puis pose de sa géomembrane</a:t>
            </a:r>
          </a:p>
        </p:txBody>
      </p:sp>
      <p:pic>
        <p:nvPicPr>
          <p:cNvPr id="3" name="Image 2">
            <a:extLst>
              <a:ext uri="{FF2B5EF4-FFF2-40B4-BE49-F238E27FC236}">
                <a16:creationId xmlns:a16="http://schemas.microsoft.com/office/drawing/2014/main" id="{6728DEF8-97A1-45CA-ABD0-983210158447}"/>
              </a:ext>
            </a:extLst>
          </p:cNvPr>
          <p:cNvPicPr>
            <a:picLocks noChangeAspect="1"/>
          </p:cNvPicPr>
          <p:nvPr/>
        </p:nvPicPr>
        <p:blipFill>
          <a:blip r:embed="rId3"/>
          <a:stretch>
            <a:fillRect/>
          </a:stretch>
        </p:blipFill>
        <p:spPr>
          <a:xfrm>
            <a:off x="725982" y="896148"/>
            <a:ext cx="3492900" cy="2653417"/>
          </a:xfrm>
          <a:prstGeom prst="rect">
            <a:avLst/>
          </a:prstGeom>
        </p:spPr>
      </p:pic>
      <p:pic>
        <p:nvPicPr>
          <p:cNvPr id="6" name="Image 5">
            <a:extLst>
              <a:ext uri="{FF2B5EF4-FFF2-40B4-BE49-F238E27FC236}">
                <a16:creationId xmlns:a16="http://schemas.microsoft.com/office/drawing/2014/main" id="{CFF912E8-45F6-9C44-6503-50741E6C062E}"/>
              </a:ext>
            </a:extLst>
          </p:cNvPr>
          <p:cNvPicPr>
            <a:picLocks noChangeAspect="1"/>
          </p:cNvPicPr>
          <p:nvPr/>
        </p:nvPicPr>
        <p:blipFill>
          <a:blip r:embed="rId4"/>
          <a:stretch>
            <a:fillRect/>
          </a:stretch>
        </p:blipFill>
        <p:spPr>
          <a:xfrm>
            <a:off x="8242184" y="1059070"/>
            <a:ext cx="3606906" cy="2724365"/>
          </a:xfrm>
          <a:prstGeom prst="rect">
            <a:avLst/>
          </a:prstGeom>
        </p:spPr>
      </p:pic>
      <p:sp>
        <p:nvSpPr>
          <p:cNvPr id="12" name="ZoneTexte 11">
            <a:extLst>
              <a:ext uri="{FF2B5EF4-FFF2-40B4-BE49-F238E27FC236}">
                <a16:creationId xmlns:a16="http://schemas.microsoft.com/office/drawing/2014/main" id="{2A9354FD-4896-CFBA-13B7-0C0D9BDE863C}"/>
              </a:ext>
            </a:extLst>
          </p:cNvPr>
          <p:cNvSpPr txBox="1"/>
          <p:nvPr/>
        </p:nvSpPr>
        <p:spPr>
          <a:xfrm>
            <a:off x="8145531" y="4088381"/>
            <a:ext cx="3800212" cy="369332"/>
          </a:xfrm>
          <a:prstGeom prst="rect">
            <a:avLst/>
          </a:prstGeom>
          <a:noFill/>
        </p:spPr>
        <p:txBody>
          <a:bodyPr wrap="square" rtlCol="0">
            <a:spAutoFit/>
          </a:bodyPr>
          <a:lstStyle/>
          <a:p>
            <a:r>
              <a:rPr lang="fr-FR" dirty="0"/>
              <a:t>Pose de la géomembrane du 1</a:t>
            </a:r>
            <a:r>
              <a:rPr lang="fr-FR" baseline="30000" dirty="0"/>
              <a:t>er</a:t>
            </a:r>
            <a:r>
              <a:rPr lang="fr-FR" dirty="0"/>
              <a:t> étage</a:t>
            </a:r>
          </a:p>
        </p:txBody>
      </p:sp>
      <p:pic>
        <p:nvPicPr>
          <p:cNvPr id="8" name="Image 7">
            <a:extLst>
              <a:ext uri="{FF2B5EF4-FFF2-40B4-BE49-F238E27FC236}">
                <a16:creationId xmlns:a16="http://schemas.microsoft.com/office/drawing/2014/main" id="{549EC7E6-9E33-0AC4-B627-F316B68EB27B}"/>
              </a:ext>
            </a:extLst>
          </p:cNvPr>
          <p:cNvPicPr>
            <a:picLocks noChangeAspect="1"/>
          </p:cNvPicPr>
          <p:nvPr/>
        </p:nvPicPr>
        <p:blipFill>
          <a:blip r:embed="rId5"/>
          <a:stretch>
            <a:fillRect/>
          </a:stretch>
        </p:blipFill>
        <p:spPr>
          <a:xfrm>
            <a:off x="4218882" y="2169702"/>
            <a:ext cx="3439229" cy="2315793"/>
          </a:xfrm>
          <a:prstGeom prst="rect">
            <a:avLst/>
          </a:prstGeom>
        </p:spPr>
      </p:pic>
    </p:spTree>
    <p:extLst>
      <p:ext uri="{BB962C8B-B14F-4D97-AF65-F5344CB8AC3E}">
        <p14:creationId xmlns:p14="http://schemas.microsoft.com/office/powerpoint/2010/main" val="1468132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a:extLst>
              <a:ext uri="{FF2B5EF4-FFF2-40B4-BE49-F238E27FC236}">
                <a16:creationId xmlns:a16="http://schemas.microsoft.com/office/drawing/2014/main" id="{8325DA00-100F-C307-DD6D-57A9E8249C21}"/>
              </a:ext>
            </a:extLst>
          </p:cNvPr>
          <p:cNvSpPr>
            <a:spLocks noGrp="1"/>
          </p:cNvSpPr>
          <p:nvPr>
            <p:ph type="title"/>
          </p:nvPr>
        </p:nvSpPr>
        <p:spPr>
          <a:xfrm>
            <a:off x="1332948" y="-169288"/>
            <a:ext cx="8501063" cy="1143000"/>
          </a:xfrm>
        </p:spPr>
        <p:txBody>
          <a:bodyPr>
            <a:normAutofit/>
          </a:bodyPr>
          <a:lstStyle/>
          <a:p>
            <a:r>
              <a:rPr lang="fr-FR" altLang="fr-FR" sz="3200" u="sng" dirty="0"/>
              <a:t>Les travaux : Chemin Creux</a:t>
            </a:r>
          </a:p>
        </p:txBody>
      </p:sp>
      <p:sp>
        <p:nvSpPr>
          <p:cNvPr id="11" name="ZoneTexte 10">
            <a:extLst>
              <a:ext uri="{FF2B5EF4-FFF2-40B4-BE49-F238E27FC236}">
                <a16:creationId xmlns:a16="http://schemas.microsoft.com/office/drawing/2014/main" id="{5B8E79C9-D42D-9918-A9E8-ACAF2B426B08}"/>
              </a:ext>
            </a:extLst>
          </p:cNvPr>
          <p:cNvSpPr txBox="1"/>
          <p:nvPr/>
        </p:nvSpPr>
        <p:spPr>
          <a:xfrm>
            <a:off x="8508796" y="4169330"/>
            <a:ext cx="3590488" cy="646331"/>
          </a:xfrm>
          <a:prstGeom prst="rect">
            <a:avLst/>
          </a:prstGeom>
          <a:noFill/>
        </p:spPr>
        <p:txBody>
          <a:bodyPr wrap="square" rtlCol="0">
            <a:spAutoFit/>
          </a:bodyPr>
          <a:lstStyle/>
          <a:p>
            <a:pPr algn="ctr"/>
            <a:r>
              <a:rPr lang="fr-FR" dirty="0"/>
              <a:t>Terrassement du filtre de traitement des eaux excédentaires</a:t>
            </a:r>
          </a:p>
        </p:txBody>
      </p:sp>
      <p:sp>
        <p:nvSpPr>
          <p:cNvPr id="12" name="ZoneTexte 11">
            <a:extLst>
              <a:ext uri="{FF2B5EF4-FFF2-40B4-BE49-F238E27FC236}">
                <a16:creationId xmlns:a16="http://schemas.microsoft.com/office/drawing/2014/main" id="{2A9354FD-4896-CFBA-13B7-0C0D9BDE863C}"/>
              </a:ext>
            </a:extLst>
          </p:cNvPr>
          <p:cNvSpPr txBox="1"/>
          <p:nvPr/>
        </p:nvSpPr>
        <p:spPr>
          <a:xfrm>
            <a:off x="276839" y="3775047"/>
            <a:ext cx="3800212" cy="646331"/>
          </a:xfrm>
          <a:prstGeom prst="rect">
            <a:avLst/>
          </a:prstGeom>
          <a:noFill/>
        </p:spPr>
        <p:txBody>
          <a:bodyPr wrap="square" rtlCol="0">
            <a:spAutoFit/>
          </a:bodyPr>
          <a:lstStyle/>
          <a:p>
            <a:pPr algn="ctr"/>
            <a:r>
              <a:rPr lang="fr-FR" dirty="0"/>
              <a:t>Pose du système de drainage et début du remplissage du 1</a:t>
            </a:r>
            <a:r>
              <a:rPr lang="fr-FR" baseline="30000" dirty="0"/>
              <a:t>er</a:t>
            </a:r>
            <a:r>
              <a:rPr lang="fr-FR" dirty="0"/>
              <a:t> étage</a:t>
            </a:r>
          </a:p>
        </p:txBody>
      </p:sp>
      <p:pic>
        <p:nvPicPr>
          <p:cNvPr id="4" name="Image 3">
            <a:extLst>
              <a:ext uri="{FF2B5EF4-FFF2-40B4-BE49-F238E27FC236}">
                <a16:creationId xmlns:a16="http://schemas.microsoft.com/office/drawing/2014/main" id="{24CF1A60-FB36-536D-2470-522BA2B817B5}"/>
              </a:ext>
            </a:extLst>
          </p:cNvPr>
          <p:cNvPicPr>
            <a:picLocks noChangeAspect="1"/>
          </p:cNvPicPr>
          <p:nvPr/>
        </p:nvPicPr>
        <p:blipFill>
          <a:blip r:embed="rId3"/>
          <a:stretch>
            <a:fillRect/>
          </a:stretch>
        </p:blipFill>
        <p:spPr>
          <a:xfrm>
            <a:off x="8331722" y="402212"/>
            <a:ext cx="3653723" cy="3674378"/>
          </a:xfrm>
          <a:prstGeom prst="rect">
            <a:avLst/>
          </a:prstGeom>
        </p:spPr>
      </p:pic>
      <p:pic>
        <p:nvPicPr>
          <p:cNvPr id="7" name="Image 6">
            <a:extLst>
              <a:ext uri="{FF2B5EF4-FFF2-40B4-BE49-F238E27FC236}">
                <a16:creationId xmlns:a16="http://schemas.microsoft.com/office/drawing/2014/main" id="{1AD0FAAC-B064-35B7-9646-E5F9F2BA4F42}"/>
              </a:ext>
            </a:extLst>
          </p:cNvPr>
          <p:cNvPicPr>
            <a:picLocks noChangeAspect="1"/>
          </p:cNvPicPr>
          <p:nvPr/>
        </p:nvPicPr>
        <p:blipFill>
          <a:blip r:embed="rId4"/>
          <a:stretch>
            <a:fillRect/>
          </a:stretch>
        </p:blipFill>
        <p:spPr>
          <a:xfrm>
            <a:off x="206555" y="884995"/>
            <a:ext cx="4107955" cy="2890052"/>
          </a:xfrm>
          <a:prstGeom prst="rect">
            <a:avLst/>
          </a:prstGeom>
        </p:spPr>
      </p:pic>
      <p:pic>
        <p:nvPicPr>
          <p:cNvPr id="9" name="Image 8">
            <a:extLst>
              <a:ext uri="{FF2B5EF4-FFF2-40B4-BE49-F238E27FC236}">
                <a16:creationId xmlns:a16="http://schemas.microsoft.com/office/drawing/2014/main" id="{FD563234-2843-0FC9-3B33-743797D526CA}"/>
              </a:ext>
            </a:extLst>
          </p:cNvPr>
          <p:cNvPicPr>
            <a:picLocks noChangeAspect="1"/>
          </p:cNvPicPr>
          <p:nvPr/>
        </p:nvPicPr>
        <p:blipFill>
          <a:blip r:embed="rId5"/>
          <a:stretch>
            <a:fillRect/>
          </a:stretch>
        </p:blipFill>
        <p:spPr>
          <a:xfrm>
            <a:off x="4314510" y="2565434"/>
            <a:ext cx="3996658" cy="3065555"/>
          </a:xfrm>
          <a:prstGeom prst="rect">
            <a:avLst/>
          </a:prstGeom>
        </p:spPr>
      </p:pic>
      <p:sp>
        <p:nvSpPr>
          <p:cNvPr id="10" name="ZoneTexte 9">
            <a:extLst>
              <a:ext uri="{FF2B5EF4-FFF2-40B4-BE49-F238E27FC236}">
                <a16:creationId xmlns:a16="http://schemas.microsoft.com/office/drawing/2014/main" id="{B9110F23-EA62-2C9D-690A-15B69306985E}"/>
              </a:ext>
            </a:extLst>
          </p:cNvPr>
          <p:cNvSpPr txBox="1"/>
          <p:nvPr/>
        </p:nvSpPr>
        <p:spPr>
          <a:xfrm>
            <a:off x="4613945" y="1753299"/>
            <a:ext cx="3095538" cy="646331"/>
          </a:xfrm>
          <a:prstGeom prst="rect">
            <a:avLst/>
          </a:prstGeom>
          <a:noFill/>
        </p:spPr>
        <p:txBody>
          <a:bodyPr wrap="square" rtlCol="0">
            <a:spAutoFit/>
          </a:bodyPr>
          <a:lstStyle/>
          <a:p>
            <a:pPr algn="ctr"/>
            <a:r>
              <a:rPr lang="fr-FR" dirty="0"/>
              <a:t>Pose du système d’alimentation des filtres</a:t>
            </a:r>
          </a:p>
        </p:txBody>
      </p:sp>
    </p:spTree>
    <p:extLst>
      <p:ext uri="{BB962C8B-B14F-4D97-AF65-F5344CB8AC3E}">
        <p14:creationId xmlns:p14="http://schemas.microsoft.com/office/powerpoint/2010/main" val="144460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C87E00-A504-AFD9-9F51-A6BAF6A5BA90}"/>
              </a:ext>
            </a:extLst>
          </p:cNvPr>
          <p:cNvSpPr>
            <a:spLocks noGrp="1"/>
          </p:cNvSpPr>
          <p:nvPr>
            <p:ph type="title"/>
          </p:nvPr>
        </p:nvSpPr>
        <p:spPr>
          <a:xfrm>
            <a:off x="458598" y="-58827"/>
            <a:ext cx="10972800" cy="1143000"/>
          </a:xfrm>
        </p:spPr>
        <p:txBody>
          <a:bodyPr/>
          <a:lstStyle/>
          <a:p>
            <a:r>
              <a:rPr lang="fr-FR" u="sng" dirty="0"/>
              <a:t>Les nouvelles règles de conformité</a:t>
            </a:r>
          </a:p>
        </p:txBody>
      </p:sp>
      <p:sp>
        <p:nvSpPr>
          <p:cNvPr id="3" name="Espace réservé du contenu 2">
            <a:extLst>
              <a:ext uri="{FF2B5EF4-FFF2-40B4-BE49-F238E27FC236}">
                <a16:creationId xmlns:a16="http://schemas.microsoft.com/office/drawing/2014/main" id="{5B50EB51-463A-E084-7371-8B72833232E1}"/>
              </a:ext>
            </a:extLst>
          </p:cNvPr>
          <p:cNvSpPr>
            <a:spLocks noGrp="1"/>
          </p:cNvSpPr>
          <p:nvPr>
            <p:ph idx="1"/>
          </p:nvPr>
        </p:nvSpPr>
        <p:spPr>
          <a:xfrm>
            <a:off x="458598" y="920693"/>
            <a:ext cx="10972800" cy="4525963"/>
          </a:xfrm>
        </p:spPr>
        <p:txBody>
          <a:bodyPr/>
          <a:lstStyle/>
          <a:p>
            <a:r>
              <a:rPr lang="fr-FR" altLang="fr-FR" sz="3200" dirty="0"/>
              <a:t>Aujourd’hui, pour la plupart des usagers, les eaux usées et les eaux pluviales sont mélangées.</a:t>
            </a:r>
          </a:p>
          <a:p>
            <a:r>
              <a:rPr lang="fr-FR" altLang="fr-FR" sz="3200" dirty="0"/>
              <a:t>Depuis 2022 et l’obtention de l’autorisation Loi sur l’Eau pour la reconstruction des 2 stations, la déconnection des eaux pluviales du réseau unitaire est obligatoire dans le cadre des ventes des parcelles.</a:t>
            </a:r>
          </a:p>
          <a:p>
            <a:r>
              <a:rPr lang="fr-FR" dirty="0"/>
              <a:t>Il vous sera demandé la création d’un puisard, d’une noue et/ou la mise en place d’une cuve de rétention pour arrosage.</a:t>
            </a:r>
          </a:p>
          <a:p>
            <a:r>
              <a:rPr lang="fr-FR" dirty="0"/>
              <a:t>En ce moment, une subvention peut vous être allouée pour votre mise en conformité.</a:t>
            </a:r>
          </a:p>
          <a:p>
            <a:pPr marL="0" indent="0">
              <a:buNone/>
            </a:pPr>
            <a:endParaRPr lang="fr-FR" dirty="0"/>
          </a:p>
        </p:txBody>
      </p:sp>
    </p:spTree>
    <p:extLst>
      <p:ext uri="{BB962C8B-B14F-4D97-AF65-F5344CB8AC3E}">
        <p14:creationId xmlns:p14="http://schemas.microsoft.com/office/powerpoint/2010/main" val="1879190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C87E00-A504-AFD9-9F51-A6BAF6A5BA90}"/>
              </a:ext>
            </a:extLst>
          </p:cNvPr>
          <p:cNvSpPr>
            <a:spLocks noGrp="1"/>
          </p:cNvSpPr>
          <p:nvPr>
            <p:ph type="title"/>
          </p:nvPr>
        </p:nvSpPr>
        <p:spPr/>
        <p:txBody>
          <a:bodyPr/>
          <a:lstStyle/>
          <a:p>
            <a:r>
              <a:rPr lang="fr-FR" u="sng" dirty="0"/>
              <a:t>Les interdictions de rejet dans le réseau</a:t>
            </a:r>
          </a:p>
        </p:txBody>
      </p:sp>
      <p:sp>
        <p:nvSpPr>
          <p:cNvPr id="3" name="Espace réservé du contenu 2">
            <a:extLst>
              <a:ext uri="{FF2B5EF4-FFF2-40B4-BE49-F238E27FC236}">
                <a16:creationId xmlns:a16="http://schemas.microsoft.com/office/drawing/2014/main" id="{5B50EB51-463A-E084-7371-8B72833232E1}"/>
              </a:ext>
            </a:extLst>
          </p:cNvPr>
          <p:cNvSpPr>
            <a:spLocks noGrp="1"/>
          </p:cNvSpPr>
          <p:nvPr>
            <p:ph idx="1"/>
          </p:nvPr>
        </p:nvSpPr>
        <p:spPr/>
        <p:txBody>
          <a:bodyPr/>
          <a:lstStyle/>
          <a:p>
            <a:r>
              <a:rPr lang="fr-FR" dirty="0"/>
              <a:t>Pour rappel, il est interdit de rejeter dans le réseau public tout type de déchets solides (lingettes, papiers, couches, rouleau de papier toilette, …) même s’ils sont marqués biodégradables ou solubles dans l’eau.</a:t>
            </a:r>
          </a:p>
          <a:p>
            <a:r>
              <a:rPr lang="fr-FR" dirty="0"/>
              <a:t>Il est également interdit de jeter ses mégots dans la rue.</a:t>
            </a:r>
          </a:p>
          <a:p>
            <a:r>
              <a:rPr lang="fr-FR" dirty="0"/>
              <a:t>Tous ces déchets doivent être jetés dans une poubelle.</a:t>
            </a:r>
          </a:p>
          <a:p>
            <a:r>
              <a:rPr lang="fr-FR" dirty="0"/>
              <a:t>Les huiles de friture, les peintures, les solvants et tout autre produit chimique doivent être déposés en déchetterie.</a:t>
            </a:r>
          </a:p>
        </p:txBody>
      </p:sp>
    </p:spTree>
    <p:extLst>
      <p:ext uri="{BB962C8B-B14F-4D97-AF65-F5344CB8AC3E}">
        <p14:creationId xmlns:p14="http://schemas.microsoft.com/office/powerpoint/2010/main" val="2482479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a:extLst>
              <a:ext uri="{FF2B5EF4-FFF2-40B4-BE49-F238E27FC236}">
                <a16:creationId xmlns:a16="http://schemas.microsoft.com/office/drawing/2014/main" id="{8325DA00-100F-C307-DD6D-57A9E8249C21}"/>
              </a:ext>
            </a:extLst>
          </p:cNvPr>
          <p:cNvSpPr>
            <a:spLocks noGrp="1"/>
          </p:cNvSpPr>
          <p:nvPr>
            <p:ph type="title"/>
          </p:nvPr>
        </p:nvSpPr>
        <p:spPr>
          <a:xfrm>
            <a:off x="2566130" y="2179629"/>
            <a:ext cx="8501063" cy="1143000"/>
          </a:xfrm>
        </p:spPr>
        <p:txBody>
          <a:bodyPr>
            <a:normAutofit/>
          </a:bodyPr>
          <a:lstStyle/>
          <a:p>
            <a:r>
              <a:rPr lang="fr-FR" altLang="fr-FR" sz="4400" u="sng" dirty="0"/>
              <a:t>Merci pour votre attention</a:t>
            </a:r>
          </a:p>
        </p:txBody>
      </p:sp>
    </p:spTree>
    <p:extLst>
      <p:ext uri="{BB962C8B-B14F-4D97-AF65-F5344CB8AC3E}">
        <p14:creationId xmlns:p14="http://schemas.microsoft.com/office/powerpoint/2010/main" val="2765618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7452A3-4F97-EDD8-20CD-A6FAD3F1B220}"/>
              </a:ext>
            </a:extLst>
          </p:cNvPr>
          <p:cNvSpPr>
            <a:spLocks noGrp="1"/>
          </p:cNvSpPr>
          <p:nvPr>
            <p:ph type="title"/>
          </p:nvPr>
        </p:nvSpPr>
        <p:spPr>
          <a:xfrm>
            <a:off x="609600" y="13194"/>
            <a:ext cx="10972800" cy="1143000"/>
          </a:xfrm>
        </p:spPr>
        <p:txBody>
          <a:bodyPr>
            <a:normAutofit/>
          </a:bodyPr>
          <a:lstStyle/>
          <a:p>
            <a:r>
              <a:rPr lang="fr-FR" sz="2400" u="sng" dirty="0"/>
              <a:t>Localisation des stations d’épuration actuelles</a:t>
            </a:r>
          </a:p>
        </p:txBody>
      </p:sp>
      <p:pic>
        <p:nvPicPr>
          <p:cNvPr id="5" name="Image 4">
            <a:extLst>
              <a:ext uri="{FF2B5EF4-FFF2-40B4-BE49-F238E27FC236}">
                <a16:creationId xmlns:a16="http://schemas.microsoft.com/office/drawing/2014/main" id="{66B4197E-6AEC-54E7-53C4-56E964B03625}"/>
              </a:ext>
            </a:extLst>
          </p:cNvPr>
          <p:cNvPicPr>
            <a:picLocks noChangeAspect="1"/>
          </p:cNvPicPr>
          <p:nvPr/>
        </p:nvPicPr>
        <p:blipFill>
          <a:blip r:embed="rId2"/>
          <a:stretch>
            <a:fillRect/>
          </a:stretch>
        </p:blipFill>
        <p:spPr>
          <a:xfrm>
            <a:off x="1440701" y="1103763"/>
            <a:ext cx="9092485" cy="5304817"/>
          </a:xfrm>
          <a:prstGeom prst="rect">
            <a:avLst/>
          </a:prstGeom>
        </p:spPr>
      </p:pic>
    </p:spTree>
    <p:extLst>
      <p:ext uri="{BB962C8B-B14F-4D97-AF65-F5344CB8AC3E}">
        <p14:creationId xmlns:p14="http://schemas.microsoft.com/office/powerpoint/2010/main" val="1608277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a:extLst>
              <a:ext uri="{FF2B5EF4-FFF2-40B4-BE49-F238E27FC236}">
                <a16:creationId xmlns:a16="http://schemas.microsoft.com/office/drawing/2014/main" id="{8325DA00-100F-C307-DD6D-57A9E8249C21}"/>
              </a:ext>
            </a:extLst>
          </p:cNvPr>
          <p:cNvSpPr>
            <a:spLocks noGrp="1"/>
          </p:cNvSpPr>
          <p:nvPr>
            <p:ph type="title"/>
          </p:nvPr>
        </p:nvSpPr>
        <p:spPr>
          <a:xfrm>
            <a:off x="1844676" y="-88900"/>
            <a:ext cx="8501063" cy="1143000"/>
          </a:xfrm>
        </p:spPr>
        <p:txBody>
          <a:bodyPr/>
          <a:lstStyle/>
          <a:p>
            <a:pPr algn="ctr"/>
            <a:r>
              <a:rPr lang="fr-FR" altLang="fr-FR" sz="2400" u="sng" dirty="0"/>
              <a:t>Etat des 2 anciennes stations d’épuration de la Forêt-le-Roi</a:t>
            </a:r>
          </a:p>
        </p:txBody>
      </p:sp>
      <p:sp>
        <p:nvSpPr>
          <p:cNvPr id="10243" name="Espace réservé du contenu 2">
            <a:extLst>
              <a:ext uri="{FF2B5EF4-FFF2-40B4-BE49-F238E27FC236}">
                <a16:creationId xmlns:a16="http://schemas.microsoft.com/office/drawing/2014/main" id="{0AC81651-81A1-B8B9-BFCD-56B2E4CAFAA7}"/>
              </a:ext>
            </a:extLst>
          </p:cNvPr>
          <p:cNvSpPr>
            <a:spLocks noGrp="1"/>
          </p:cNvSpPr>
          <p:nvPr>
            <p:ph idx="1"/>
          </p:nvPr>
        </p:nvSpPr>
        <p:spPr>
          <a:xfrm>
            <a:off x="1031846" y="877888"/>
            <a:ext cx="5877886" cy="2851150"/>
          </a:xfrm>
        </p:spPr>
        <p:txBody>
          <a:bodyPr/>
          <a:lstStyle/>
          <a:p>
            <a:r>
              <a:rPr lang="fr-FR" altLang="fr-FR" sz="1800" dirty="0"/>
              <a:t>2 stations à filtres à sable de 1994 sur réseaux unitaires</a:t>
            </a:r>
          </a:p>
          <a:p>
            <a:pPr lvl="1"/>
            <a:r>
              <a:rPr lang="fr-FR" altLang="fr-FR" sz="1800" dirty="0"/>
              <a:t>Chemin Creux 316 EH</a:t>
            </a:r>
          </a:p>
          <a:p>
            <a:pPr lvl="1"/>
            <a:r>
              <a:rPr lang="fr-FR" altLang="fr-FR" sz="1800" dirty="0"/>
              <a:t>La Mare aux Loups 184 EH</a:t>
            </a:r>
          </a:p>
          <a:p>
            <a:r>
              <a:rPr lang="fr-FR" altLang="fr-FR" sz="1800" dirty="0"/>
              <a:t>Depuis de plusieurs années, ces stations d’épuration ne permettaient plus d’assurer un bon niveau de traitement car les filtres à sable se sont saturés avec le temps et ne permettaient plus la filtration des eaux usées.</a:t>
            </a:r>
          </a:p>
          <a:p>
            <a:pPr marL="457200" lvl="1" indent="0">
              <a:buNone/>
            </a:pPr>
            <a:r>
              <a:rPr lang="fr-FR" altLang="fr-FR" sz="2000" b="1" dirty="0"/>
              <a:t>Nécessité de reconstruire ces ouvrages</a:t>
            </a:r>
          </a:p>
        </p:txBody>
      </p:sp>
      <p:pic>
        <p:nvPicPr>
          <p:cNvPr id="10245" name="Image 7">
            <a:extLst>
              <a:ext uri="{FF2B5EF4-FFF2-40B4-BE49-F238E27FC236}">
                <a16:creationId xmlns:a16="http://schemas.microsoft.com/office/drawing/2014/main" id="{02D087F0-19C8-469F-0DB5-83769B1933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9197" y="1666905"/>
            <a:ext cx="3635375" cy="2663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6" name="Image 8">
            <a:extLst>
              <a:ext uri="{FF2B5EF4-FFF2-40B4-BE49-F238E27FC236}">
                <a16:creationId xmlns:a16="http://schemas.microsoft.com/office/drawing/2014/main" id="{DB92B23C-2CC2-297E-94DE-1CF5033B057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97114" y="3562350"/>
            <a:ext cx="3203575" cy="2959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7" name="ZoneTexte 1">
            <a:extLst>
              <a:ext uri="{FF2B5EF4-FFF2-40B4-BE49-F238E27FC236}">
                <a16:creationId xmlns:a16="http://schemas.microsoft.com/office/drawing/2014/main" id="{E070A650-073D-B93F-3570-DDAFD08B6CD3}"/>
              </a:ext>
            </a:extLst>
          </p:cNvPr>
          <p:cNvSpPr txBox="1">
            <a:spLocks noChangeArrowheads="1"/>
          </p:cNvSpPr>
          <p:nvPr/>
        </p:nvSpPr>
        <p:spPr bwMode="auto">
          <a:xfrm>
            <a:off x="7439266" y="4431398"/>
            <a:ext cx="26952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400" i="1" dirty="0">
                <a:latin typeface="Arial" panose="020B0604020202020204" pitchFamily="34" charset="0"/>
              </a:rPr>
              <a:t>Chemin Creux – Filtres à sable</a:t>
            </a:r>
          </a:p>
        </p:txBody>
      </p:sp>
      <p:sp>
        <p:nvSpPr>
          <p:cNvPr id="10248" name="ZoneTexte 10">
            <a:extLst>
              <a:ext uri="{FF2B5EF4-FFF2-40B4-BE49-F238E27FC236}">
                <a16:creationId xmlns:a16="http://schemas.microsoft.com/office/drawing/2014/main" id="{83DB91D1-1E68-A66B-A4D2-2FE516CE0936}"/>
              </a:ext>
            </a:extLst>
          </p:cNvPr>
          <p:cNvSpPr txBox="1">
            <a:spLocks noChangeArrowheads="1"/>
          </p:cNvSpPr>
          <p:nvPr/>
        </p:nvSpPr>
        <p:spPr bwMode="auto">
          <a:xfrm>
            <a:off x="2099905" y="6521450"/>
            <a:ext cx="37417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400" i="1" dirty="0">
                <a:latin typeface="Arial" panose="020B0604020202020204" pitchFamily="34" charset="0"/>
              </a:rPr>
              <a:t>La Mare aux Loups – Lagune de décantation</a:t>
            </a:r>
          </a:p>
        </p:txBody>
      </p:sp>
      <p:sp>
        <p:nvSpPr>
          <p:cNvPr id="3" name="Flèche : droite 2">
            <a:extLst>
              <a:ext uri="{FF2B5EF4-FFF2-40B4-BE49-F238E27FC236}">
                <a16:creationId xmlns:a16="http://schemas.microsoft.com/office/drawing/2014/main" id="{812B4AC7-4A2C-054B-29AD-7D23695DAB18}"/>
              </a:ext>
            </a:extLst>
          </p:cNvPr>
          <p:cNvSpPr/>
          <p:nvPr/>
        </p:nvSpPr>
        <p:spPr>
          <a:xfrm>
            <a:off x="947956" y="3103926"/>
            <a:ext cx="411060" cy="218113"/>
          </a:xfrm>
          <a:prstGeom prst="rightArrow">
            <a:avLst/>
          </a:prstGeom>
          <a:noFill/>
          <a:ln w="889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83879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7393EE-A9E3-9392-7B70-B6556B6BE8F6}"/>
              </a:ext>
            </a:extLst>
          </p:cNvPr>
          <p:cNvSpPr>
            <a:spLocks noGrp="1"/>
          </p:cNvSpPr>
          <p:nvPr>
            <p:ph type="title"/>
          </p:nvPr>
        </p:nvSpPr>
        <p:spPr>
          <a:xfrm>
            <a:off x="609600" y="23018"/>
            <a:ext cx="10972800" cy="1143000"/>
          </a:xfrm>
        </p:spPr>
        <p:txBody>
          <a:bodyPr/>
          <a:lstStyle/>
          <a:p>
            <a:r>
              <a:rPr lang="fr-FR" u="sng" dirty="0"/>
              <a:t>Historique du projet</a:t>
            </a:r>
          </a:p>
        </p:txBody>
      </p:sp>
      <p:sp>
        <p:nvSpPr>
          <p:cNvPr id="3" name="Espace réservé du contenu 2">
            <a:extLst>
              <a:ext uri="{FF2B5EF4-FFF2-40B4-BE49-F238E27FC236}">
                <a16:creationId xmlns:a16="http://schemas.microsoft.com/office/drawing/2014/main" id="{944B1A1B-AF15-4F99-14A5-3D633D42A2A0}"/>
              </a:ext>
            </a:extLst>
          </p:cNvPr>
          <p:cNvSpPr>
            <a:spLocks noGrp="1"/>
          </p:cNvSpPr>
          <p:nvPr>
            <p:ph idx="1"/>
          </p:nvPr>
        </p:nvSpPr>
        <p:spPr>
          <a:xfrm>
            <a:off x="293616" y="981460"/>
            <a:ext cx="11711030" cy="4525963"/>
          </a:xfrm>
        </p:spPr>
        <p:txBody>
          <a:bodyPr/>
          <a:lstStyle/>
          <a:p>
            <a:r>
              <a:rPr lang="fr-FR" dirty="0"/>
              <a:t>Projet initié par la commune en 2018</a:t>
            </a:r>
          </a:p>
          <a:p>
            <a:r>
              <a:rPr lang="fr-FR" dirty="0"/>
              <a:t>Maîtrise d’œuvre confiée au Bureau d’Etudes Setec Hydratec pour :</a:t>
            </a:r>
          </a:p>
          <a:p>
            <a:pPr lvl="1"/>
            <a:r>
              <a:rPr lang="fr-FR" dirty="0"/>
              <a:t>Définir le projet,</a:t>
            </a:r>
          </a:p>
          <a:p>
            <a:pPr lvl="1"/>
            <a:r>
              <a:rPr lang="fr-FR" dirty="0"/>
              <a:t>Rédiger le Dossier Loi sur l’Eau,</a:t>
            </a:r>
          </a:p>
          <a:p>
            <a:pPr lvl="1"/>
            <a:r>
              <a:rPr lang="fr-FR" dirty="0"/>
              <a:t>Accompagner la commune dans l’acquisition des terrains,</a:t>
            </a:r>
          </a:p>
          <a:p>
            <a:pPr lvl="1"/>
            <a:r>
              <a:rPr lang="fr-FR" dirty="0"/>
              <a:t>Rédiger le cahier des charges des travaux</a:t>
            </a:r>
          </a:p>
          <a:p>
            <a:pPr lvl="1"/>
            <a:r>
              <a:rPr lang="fr-FR" dirty="0"/>
              <a:t>Assurer le suivi de travaux</a:t>
            </a:r>
          </a:p>
          <a:p>
            <a:r>
              <a:rPr lang="fr-FR" dirty="0"/>
              <a:t>En parallèle, début 2019, suite à l’adhésion de la commune au Syndicat de l’Orge, le Syndicat donne son appui technique à la commune avant d’assurer la maîtrise d’ouvrage depuis 2020.</a:t>
            </a:r>
          </a:p>
        </p:txBody>
      </p:sp>
    </p:spTree>
    <p:extLst>
      <p:ext uri="{BB962C8B-B14F-4D97-AF65-F5344CB8AC3E}">
        <p14:creationId xmlns:p14="http://schemas.microsoft.com/office/powerpoint/2010/main" val="3438704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a:extLst>
              <a:ext uri="{FF2B5EF4-FFF2-40B4-BE49-F238E27FC236}">
                <a16:creationId xmlns:a16="http://schemas.microsoft.com/office/drawing/2014/main" id="{8325DA00-100F-C307-DD6D-57A9E8249C21}"/>
              </a:ext>
            </a:extLst>
          </p:cNvPr>
          <p:cNvSpPr>
            <a:spLocks noGrp="1"/>
          </p:cNvSpPr>
          <p:nvPr>
            <p:ph type="title"/>
          </p:nvPr>
        </p:nvSpPr>
        <p:spPr>
          <a:xfrm>
            <a:off x="1332948" y="-169288"/>
            <a:ext cx="8501063" cy="1143000"/>
          </a:xfrm>
        </p:spPr>
        <p:txBody>
          <a:bodyPr>
            <a:normAutofit/>
          </a:bodyPr>
          <a:lstStyle/>
          <a:p>
            <a:r>
              <a:rPr lang="fr-FR" altLang="fr-FR" sz="3200" u="sng" dirty="0"/>
              <a:t>Projets de reconstruction retenus</a:t>
            </a:r>
          </a:p>
        </p:txBody>
      </p:sp>
      <p:sp>
        <p:nvSpPr>
          <p:cNvPr id="10243" name="Espace réservé du contenu 2">
            <a:extLst>
              <a:ext uri="{FF2B5EF4-FFF2-40B4-BE49-F238E27FC236}">
                <a16:creationId xmlns:a16="http://schemas.microsoft.com/office/drawing/2014/main" id="{0AC81651-81A1-B8B9-BFCD-56B2E4CAFAA7}"/>
              </a:ext>
            </a:extLst>
          </p:cNvPr>
          <p:cNvSpPr>
            <a:spLocks noGrp="1"/>
          </p:cNvSpPr>
          <p:nvPr>
            <p:ph idx="1"/>
          </p:nvPr>
        </p:nvSpPr>
        <p:spPr>
          <a:xfrm>
            <a:off x="1157681" y="877888"/>
            <a:ext cx="10058400" cy="2851150"/>
          </a:xfrm>
        </p:spPr>
        <p:txBody>
          <a:bodyPr/>
          <a:lstStyle/>
          <a:p>
            <a:r>
              <a:rPr lang="fr-FR" altLang="fr-FR" sz="2400" dirty="0"/>
              <a:t>Remplacement des 2 stations par filtres à sable par 2 stations par filtres plantés de roseaux</a:t>
            </a:r>
          </a:p>
          <a:p>
            <a:r>
              <a:rPr lang="fr-FR" altLang="fr-FR" sz="2400" dirty="0"/>
              <a:t>Redimensionnement des ouvrages au regard de l’évolution de la population :</a:t>
            </a:r>
          </a:p>
          <a:p>
            <a:pPr lvl="1"/>
            <a:r>
              <a:rPr lang="fr-FR" altLang="fr-FR" sz="2400" dirty="0"/>
              <a:t>Chemin Creux 316 EH → 545 EH</a:t>
            </a:r>
          </a:p>
          <a:p>
            <a:pPr lvl="1"/>
            <a:r>
              <a:rPr lang="fr-FR" altLang="fr-FR" sz="2400" dirty="0"/>
              <a:t>La Mare aux Loups 184 EH → 255 EH</a:t>
            </a:r>
          </a:p>
          <a:p>
            <a:r>
              <a:rPr lang="fr-FR" altLang="fr-FR" sz="2400" dirty="0"/>
              <a:t>Traitement de l’ensemble des eaux usées par temps sec</a:t>
            </a:r>
          </a:p>
          <a:p>
            <a:r>
              <a:rPr lang="fr-FR" altLang="fr-FR" sz="2400" dirty="0"/>
              <a:t>Prise en compte des pluies courantes (d’occurrence 1 mois) dans le dimensionnement des ouvrages avec la mise en place d’un bassin d’orage par station</a:t>
            </a:r>
          </a:p>
          <a:p>
            <a:r>
              <a:rPr lang="fr-FR" altLang="fr-FR" sz="2400" dirty="0"/>
              <a:t>Mais impossibilité de traiter les pluies d’occurrence supérieure (place non disponible et rapport coût du projet au regard du nombre d’habitants complètement déraisonnable)</a:t>
            </a:r>
          </a:p>
          <a:p>
            <a:r>
              <a:rPr lang="fr-FR" altLang="fr-FR" sz="2400" dirty="0"/>
              <a:t>C’est pourquoi la Police de l’Eau a demandé la déconnection des eaux pluviales du réseau unitaire dans le cadre des ventes des pavillons</a:t>
            </a:r>
          </a:p>
          <a:p>
            <a:endParaRPr lang="fr-FR" altLang="fr-FR"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4885B4-0F4D-95BE-B2BE-089286E6E277}"/>
              </a:ext>
            </a:extLst>
          </p:cNvPr>
          <p:cNvSpPr>
            <a:spLocks noGrp="1"/>
          </p:cNvSpPr>
          <p:nvPr>
            <p:ph type="title"/>
          </p:nvPr>
        </p:nvSpPr>
        <p:spPr/>
        <p:txBody>
          <a:bodyPr>
            <a:normAutofit fontScale="90000"/>
          </a:bodyPr>
          <a:lstStyle/>
          <a:p>
            <a:r>
              <a:rPr lang="fr-FR" u="sng" dirty="0"/>
              <a:t>Gestion du temps de pluie : traitement des eaux excédentaires</a:t>
            </a:r>
          </a:p>
        </p:txBody>
      </p:sp>
      <p:sp>
        <p:nvSpPr>
          <p:cNvPr id="3" name="Espace réservé du contenu 2">
            <a:extLst>
              <a:ext uri="{FF2B5EF4-FFF2-40B4-BE49-F238E27FC236}">
                <a16:creationId xmlns:a16="http://schemas.microsoft.com/office/drawing/2014/main" id="{8CB0DE35-ECFD-6025-87AC-A0395B37589B}"/>
              </a:ext>
            </a:extLst>
          </p:cNvPr>
          <p:cNvSpPr>
            <a:spLocks noGrp="1"/>
          </p:cNvSpPr>
          <p:nvPr>
            <p:ph idx="1"/>
          </p:nvPr>
        </p:nvSpPr>
        <p:spPr>
          <a:xfrm>
            <a:off x="609600" y="1176810"/>
            <a:ext cx="10972800" cy="4525963"/>
          </a:xfrm>
        </p:spPr>
        <p:txBody>
          <a:bodyPr/>
          <a:lstStyle/>
          <a:p>
            <a:r>
              <a:rPr lang="fr-FR" sz="3000" dirty="0"/>
              <a:t>Création de bassins d’orage pour retenir les 1ères pluies :</a:t>
            </a:r>
          </a:p>
          <a:p>
            <a:pPr lvl="2"/>
            <a:r>
              <a:rPr lang="fr-FR" dirty="0"/>
              <a:t>34 m3 sur La Mare aux Loups (suffisant pour la pluie 1 mois)</a:t>
            </a:r>
          </a:p>
          <a:p>
            <a:pPr lvl="2"/>
            <a:r>
              <a:rPr lang="fr-FR" dirty="0"/>
              <a:t>80 m3 sur Chemin Creux (ne traite que partiellement la pluie 1 mois)</a:t>
            </a:r>
          </a:p>
          <a:p>
            <a:r>
              <a:rPr lang="fr-FR" sz="3000" dirty="0"/>
              <a:t>Ces eaux sont ensuite renvoyées vers les filtres pour traitement</a:t>
            </a:r>
          </a:p>
          <a:p>
            <a:r>
              <a:rPr lang="fr-FR" sz="3000" dirty="0"/>
              <a:t>Nécessité pour Chemin Creux de mettre en place un traitement des eaux excédentaires pour 296 m3</a:t>
            </a:r>
          </a:p>
        </p:txBody>
      </p:sp>
      <p:pic>
        <p:nvPicPr>
          <p:cNvPr id="5" name="Image 4">
            <a:extLst>
              <a:ext uri="{FF2B5EF4-FFF2-40B4-BE49-F238E27FC236}">
                <a16:creationId xmlns:a16="http://schemas.microsoft.com/office/drawing/2014/main" id="{11AC0105-E0DD-E83E-3450-3EFDFF17F4F5}"/>
              </a:ext>
            </a:extLst>
          </p:cNvPr>
          <p:cNvPicPr>
            <a:picLocks noChangeAspect="1"/>
          </p:cNvPicPr>
          <p:nvPr/>
        </p:nvPicPr>
        <p:blipFill>
          <a:blip r:embed="rId2"/>
          <a:stretch>
            <a:fillRect/>
          </a:stretch>
        </p:blipFill>
        <p:spPr>
          <a:xfrm>
            <a:off x="1497061" y="4147046"/>
            <a:ext cx="5640946" cy="2607013"/>
          </a:xfrm>
          <a:prstGeom prst="rect">
            <a:avLst/>
          </a:prstGeom>
        </p:spPr>
      </p:pic>
      <p:sp>
        <p:nvSpPr>
          <p:cNvPr id="6" name="ZoneTexte 5">
            <a:extLst>
              <a:ext uri="{FF2B5EF4-FFF2-40B4-BE49-F238E27FC236}">
                <a16:creationId xmlns:a16="http://schemas.microsoft.com/office/drawing/2014/main" id="{C85551B4-BEAE-3C17-7EC8-E9923DAF6EA6}"/>
              </a:ext>
            </a:extLst>
          </p:cNvPr>
          <p:cNvSpPr txBox="1"/>
          <p:nvPr/>
        </p:nvSpPr>
        <p:spPr>
          <a:xfrm>
            <a:off x="7281644" y="4842246"/>
            <a:ext cx="3020037" cy="1015663"/>
          </a:xfrm>
          <a:prstGeom prst="rect">
            <a:avLst/>
          </a:prstGeom>
          <a:noFill/>
        </p:spPr>
        <p:txBody>
          <a:bodyPr wrap="square" rtlCol="0">
            <a:spAutoFit/>
          </a:bodyPr>
          <a:lstStyle/>
          <a:p>
            <a:r>
              <a:rPr lang="fr-FR" sz="2000" dirty="0"/>
              <a:t>Principe de fonctionnement de la STEP Chemin Creux</a:t>
            </a:r>
          </a:p>
        </p:txBody>
      </p:sp>
    </p:spTree>
    <p:extLst>
      <p:ext uri="{BB962C8B-B14F-4D97-AF65-F5344CB8AC3E}">
        <p14:creationId xmlns:p14="http://schemas.microsoft.com/office/powerpoint/2010/main" val="2497909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a:extLst>
              <a:ext uri="{FF2B5EF4-FFF2-40B4-BE49-F238E27FC236}">
                <a16:creationId xmlns:a16="http://schemas.microsoft.com/office/drawing/2014/main" id="{8325DA00-100F-C307-DD6D-57A9E8249C21}"/>
              </a:ext>
            </a:extLst>
          </p:cNvPr>
          <p:cNvSpPr>
            <a:spLocks noGrp="1"/>
          </p:cNvSpPr>
          <p:nvPr>
            <p:ph type="title"/>
          </p:nvPr>
        </p:nvSpPr>
        <p:spPr>
          <a:xfrm>
            <a:off x="1332948" y="-169288"/>
            <a:ext cx="8501063" cy="1143000"/>
          </a:xfrm>
        </p:spPr>
        <p:txBody>
          <a:bodyPr/>
          <a:lstStyle/>
          <a:p>
            <a:pPr algn="ctr"/>
            <a:r>
              <a:rPr lang="fr-FR" altLang="fr-FR" sz="2400" u="sng" dirty="0"/>
              <a:t>Principe de fonctionnement des filtres plantés de roseaux</a:t>
            </a:r>
          </a:p>
        </p:txBody>
      </p:sp>
      <p:pic>
        <p:nvPicPr>
          <p:cNvPr id="7" name="Image 6">
            <a:extLst>
              <a:ext uri="{FF2B5EF4-FFF2-40B4-BE49-F238E27FC236}">
                <a16:creationId xmlns:a16="http://schemas.microsoft.com/office/drawing/2014/main" id="{50BB9A06-779D-0F82-D53A-C8639EDD3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448" y="1166453"/>
            <a:ext cx="4960871" cy="3749496"/>
          </a:xfrm>
          <a:prstGeom prst="rect">
            <a:avLst/>
          </a:prstGeom>
        </p:spPr>
      </p:pic>
      <p:pic>
        <p:nvPicPr>
          <p:cNvPr id="10" name="Image 9">
            <a:extLst>
              <a:ext uri="{FF2B5EF4-FFF2-40B4-BE49-F238E27FC236}">
                <a16:creationId xmlns:a16="http://schemas.microsoft.com/office/drawing/2014/main" id="{7555506F-F293-142A-9217-3A2D732965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9042" y="2234354"/>
            <a:ext cx="3850065" cy="1859474"/>
          </a:xfrm>
          <a:prstGeom prst="rect">
            <a:avLst/>
          </a:prstGeom>
        </p:spPr>
      </p:pic>
    </p:spTree>
    <p:extLst>
      <p:ext uri="{BB962C8B-B14F-4D97-AF65-F5344CB8AC3E}">
        <p14:creationId xmlns:p14="http://schemas.microsoft.com/office/powerpoint/2010/main" val="1228523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324F7B-1029-8814-749C-3A6993AC2E1E}"/>
              </a:ext>
            </a:extLst>
          </p:cNvPr>
          <p:cNvSpPr>
            <a:spLocks noGrp="1"/>
          </p:cNvSpPr>
          <p:nvPr>
            <p:ph type="title"/>
          </p:nvPr>
        </p:nvSpPr>
        <p:spPr/>
        <p:txBody>
          <a:bodyPr/>
          <a:lstStyle/>
          <a:p>
            <a:r>
              <a:rPr lang="fr-FR" u="sng" dirty="0"/>
              <a:t>Schéma des travaux La Mare aux Loups</a:t>
            </a:r>
          </a:p>
        </p:txBody>
      </p:sp>
      <p:sp>
        <p:nvSpPr>
          <p:cNvPr id="3" name="Espace réservé du contenu 2">
            <a:extLst>
              <a:ext uri="{FF2B5EF4-FFF2-40B4-BE49-F238E27FC236}">
                <a16:creationId xmlns:a16="http://schemas.microsoft.com/office/drawing/2014/main" id="{FE35A1F6-3D21-6649-9672-7FDC85E82A58}"/>
              </a:ext>
            </a:extLst>
          </p:cNvPr>
          <p:cNvSpPr>
            <a:spLocks noGrp="1"/>
          </p:cNvSpPr>
          <p:nvPr>
            <p:ph idx="1"/>
          </p:nvPr>
        </p:nvSpPr>
        <p:spPr/>
        <p:txBody>
          <a:bodyPr/>
          <a:lstStyle/>
          <a:p>
            <a:endParaRPr lang="fr-FR" dirty="0"/>
          </a:p>
        </p:txBody>
      </p:sp>
      <p:pic>
        <p:nvPicPr>
          <p:cNvPr id="5" name="Image 4">
            <a:extLst>
              <a:ext uri="{FF2B5EF4-FFF2-40B4-BE49-F238E27FC236}">
                <a16:creationId xmlns:a16="http://schemas.microsoft.com/office/drawing/2014/main" id="{DEE1C26A-3890-2189-3EEC-D889F05B58B9}"/>
              </a:ext>
            </a:extLst>
          </p:cNvPr>
          <p:cNvPicPr>
            <a:picLocks noChangeAspect="1"/>
          </p:cNvPicPr>
          <p:nvPr/>
        </p:nvPicPr>
        <p:blipFill>
          <a:blip r:embed="rId2"/>
          <a:stretch>
            <a:fillRect/>
          </a:stretch>
        </p:blipFill>
        <p:spPr>
          <a:xfrm>
            <a:off x="394664" y="1424819"/>
            <a:ext cx="10972800" cy="4008361"/>
          </a:xfrm>
          <a:prstGeom prst="rect">
            <a:avLst/>
          </a:prstGeom>
        </p:spPr>
      </p:pic>
    </p:spTree>
    <p:extLst>
      <p:ext uri="{BB962C8B-B14F-4D97-AF65-F5344CB8AC3E}">
        <p14:creationId xmlns:p14="http://schemas.microsoft.com/office/powerpoint/2010/main" val="3546356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324F7B-1029-8814-749C-3A6993AC2E1E}"/>
              </a:ext>
            </a:extLst>
          </p:cNvPr>
          <p:cNvSpPr>
            <a:spLocks noGrp="1"/>
          </p:cNvSpPr>
          <p:nvPr>
            <p:ph type="title"/>
          </p:nvPr>
        </p:nvSpPr>
        <p:spPr/>
        <p:txBody>
          <a:bodyPr/>
          <a:lstStyle/>
          <a:p>
            <a:r>
              <a:rPr lang="fr-FR" u="sng" dirty="0"/>
              <a:t>Schéma des travaux Chemin Creux</a:t>
            </a:r>
          </a:p>
        </p:txBody>
      </p:sp>
      <p:pic>
        <p:nvPicPr>
          <p:cNvPr id="6" name="Image 5">
            <a:extLst>
              <a:ext uri="{FF2B5EF4-FFF2-40B4-BE49-F238E27FC236}">
                <a16:creationId xmlns:a16="http://schemas.microsoft.com/office/drawing/2014/main" id="{D043C511-C24E-7A0A-D230-A05DBCEAD0BD}"/>
              </a:ext>
            </a:extLst>
          </p:cNvPr>
          <p:cNvPicPr>
            <a:picLocks noChangeAspect="1"/>
          </p:cNvPicPr>
          <p:nvPr/>
        </p:nvPicPr>
        <p:blipFill>
          <a:blip r:embed="rId2"/>
          <a:stretch>
            <a:fillRect/>
          </a:stretch>
        </p:blipFill>
        <p:spPr>
          <a:xfrm>
            <a:off x="855677" y="1190476"/>
            <a:ext cx="9798341" cy="5392886"/>
          </a:xfrm>
          <a:prstGeom prst="rect">
            <a:avLst/>
          </a:prstGeom>
        </p:spPr>
      </p:pic>
    </p:spTree>
    <p:extLst>
      <p:ext uri="{BB962C8B-B14F-4D97-AF65-F5344CB8AC3E}">
        <p14:creationId xmlns:p14="http://schemas.microsoft.com/office/powerpoint/2010/main" val="1647134707"/>
      </p:ext>
    </p:extLst>
  </p:cSld>
  <p:clrMapOvr>
    <a:masterClrMapping/>
  </p:clrMapOvr>
</p:sld>
</file>

<file path=ppt/theme/theme1.xml><?xml version="1.0" encoding="utf-8"?>
<a:theme xmlns:a="http://schemas.openxmlformats.org/drawingml/2006/main" name="Thème Syndicat Turquoise">
  <a:themeElements>
    <a:clrScheme name="Syndicat de l'Orge">
      <a:dk1>
        <a:sysClr val="windowText" lastClr="000000"/>
      </a:dk1>
      <a:lt1>
        <a:sysClr val="window" lastClr="FFFFFF"/>
      </a:lt1>
      <a:dk2>
        <a:srgbClr val="09213B"/>
      </a:dk2>
      <a:lt2>
        <a:srgbClr val="D5EDF4"/>
      </a:lt2>
      <a:accent1>
        <a:srgbClr val="008992"/>
      </a:accent1>
      <a:accent2>
        <a:srgbClr val="3C1E14"/>
      </a:accent2>
      <a:accent3>
        <a:srgbClr val="E24307"/>
      </a:accent3>
      <a:accent4>
        <a:srgbClr val="D7D800"/>
      </a:accent4>
      <a:accent5>
        <a:srgbClr val="8D0F3B"/>
      </a:accent5>
      <a:accent6>
        <a:srgbClr val="DCC882"/>
      </a:accent6>
      <a:hlink>
        <a:srgbClr val="0F711D"/>
      </a:hlink>
      <a:folHlink>
        <a:srgbClr val="0054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88900">
          <a:solidFill>
            <a:srgbClr val="00B0F0"/>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757</Words>
  <Application>Microsoft Office PowerPoint</Application>
  <PresentationFormat>Grand écran</PresentationFormat>
  <Paragraphs>75</Paragraphs>
  <Slides>17</Slides>
  <Notes>8</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17</vt:i4>
      </vt:variant>
    </vt:vector>
  </HeadingPairs>
  <TitlesOfParts>
    <vt:vector size="20" baseType="lpstr">
      <vt:lpstr>Arial</vt:lpstr>
      <vt:lpstr>Calibri</vt:lpstr>
      <vt:lpstr>Thème Syndicat Turquoise</vt:lpstr>
      <vt:lpstr>Réunion publique Reconstruction des stations d’épuration de la Forêt le Roi </vt:lpstr>
      <vt:lpstr>Localisation des stations d’épuration actuelles</vt:lpstr>
      <vt:lpstr>Etat des 2 anciennes stations d’épuration de la Forêt-le-Roi</vt:lpstr>
      <vt:lpstr>Historique du projet</vt:lpstr>
      <vt:lpstr>Projets de reconstruction retenus</vt:lpstr>
      <vt:lpstr>Gestion du temps de pluie : traitement des eaux excédentaires</vt:lpstr>
      <vt:lpstr>Principe de fonctionnement des filtres plantés de roseaux</vt:lpstr>
      <vt:lpstr>Schéma des travaux La Mare aux Loups</vt:lpstr>
      <vt:lpstr>Schéma des travaux Chemin Creux</vt:lpstr>
      <vt:lpstr>Schéma des travaux Chemin Creux</vt:lpstr>
      <vt:lpstr>Les travaux</vt:lpstr>
      <vt:lpstr>Les travaux : Chemin Creux</vt:lpstr>
      <vt:lpstr>Les travaux : Chemin Creux</vt:lpstr>
      <vt:lpstr>Les travaux : Chemin Creux</vt:lpstr>
      <vt:lpstr>Les nouvelles règles de conformité</vt:lpstr>
      <vt:lpstr>Les interdictions de rejet dans le réseau</vt:lpstr>
      <vt:lpstr>Merci pour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publique Reconstruction des stations d’épuration de la Forêt le Roi</dc:title>
  <dc:creator>Pascale REINIER</dc:creator>
  <cp:lastModifiedBy>Bruno</cp:lastModifiedBy>
  <cp:revision>8</cp:revision>
  <dcterms:created xsi:type="dcterms:W3CDTF">2023-03-27T08:20:59Z</dcterms:created>
  <dcterms:modified xsi:type="dcterms:W3CDTF">2023-03-31T15:32:49Z</dcterms:modified>
</cp:coreProperties>
</file>